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8" r:id="rId1"/>
  </p:sldMasterIdLst>
  <p:sldIdLst>
    <p:sldId id="256" r:id="rId2"/>
    <p:sldId id="264" r:id="rId3"/>
    <p:sldId id="265" r:id="rId4"/>
    <p:sldId id="257" r:id="rId5"/>
    <p:sldId id="258" r:id="rId6"/>
    <p:sldId id="262" r:id="rId7"/>
    <p:sldId id="260" r:id="rId8"/>
    <p:sldId id="261" r:id="rId9"/>
    <p:sldId id="263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056D5F5-89D5-4AAC-A1BB-504CE22CCD78}" type="datetimeFigureOut">
              <a:rPr lang="en-US" smtClean="0"/>
              <a:t>6/26/2016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539E8F-42E9-4AD8-B832-BB808958318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056D5F5-89D5-4AAC-A1BB-504CE22CCD78}" type="datetimeFigureOut">
              <a:rPr lang="en-US" smtClean="0"/>
              <a:t>6/26/2016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539E8F-42E9-4AD8-B832-BB8089583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056D5F5-89D5-4AAC-A1BB-504CE22CCD78}" type="datetimeFigureOut">
              <a:rPr lang="en-US" smtClean="0"/>
              <a:t>6/26/2016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539E8F-42E9-4AD8-B832-BB808958318B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056D5F5-89D5-4AAC-A1BB-504CE22CCD78}" type="datetimeFigureOut">
              <a:rPr lang="en-US" smtClean="0"/>
              <a:t>6/26/2016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539E8F-42E9-4AD8-B832-BB8089583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056D5F5-89D5-4AAC-A1BB-504CE22CCD78}" type="datetimeFigureOut">
              <a:rPr lang="en-US" smtClean="0"/>
              <a:t>6/26/2016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539E8F-42E9-4AD8-B832-BB8089583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056D5F5-89D5-4AAC-A1BB-504CE22CCD78}" type="datetimeFigureOut">
              <a:rPr lang="en-US" smtClean="0"/>
              <a:t>6/26/2016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539E8F-42E9-4AD8-B832-BB8089583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056D5F5-89D5-4AAC-A1BB-504CE22CCD78}" type="datetimeFigureOut">
              <a:rPr lang="en-US" smtClean="0"/>
              <a:t>6/26/2016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539E8F-42E9-4AD8-B832-BB808958318B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056D5F5-89D5-4AAC-A1BB-504CE22CCD78}" type="datetimeFigureOut">
              <a:rPr lang="en-US" smtClean="0"/>
              <a:t>6/26/2016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539E8F-42E9-4AD8-B832-BB8089583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056D5F5-89D5-4AAC-A1BB-504CE22CCD78}" type="datetimeFigureOut">
              <a:rPr lang="en-US" smtClean="0"/>
              <a:t>6/26/2016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539E8F-42E9-4AD8-B832-BB808958318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056D5F5-89D5-4AAC-A1BB-504CE22CCD78}" type="datetimeFigureOut">
              <a:rPr lang="en-US" smtClean="0"/>
              <a:t>6/26/2016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539E8F-42E9-4AD8-B832-BB8089583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056D5F5-89D5-4AAC-A1BB-504CE22CCD78}" type="datetimeFigureOut">
              <a:rPr lang="en-US" smtClean="0"/>
              <a:t>6/26/2016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539E8F-42E9-4AD8-B832-BB8089583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056D5F5-89D5-4AAC-A1BB-504CE22CCD78}" type="datetimeFigureOut">
              <a:rPr lang="en-US" smtClean="0"/>
              <a:t>6/26/2016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A539E8F-42E9-4AD8-B832-BB808958318B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600" b="1" dirty="0" err="1" smtClean="0">
                <a:latin typeface="Agra-Normal" pitchFamily="2" charset="0"/>
              </a:rPr>
              <a:t>Ekqa’kh</a:t>
            </a:r>
            <a:r>
              <a:rPr lang="en-US" sz="6600" b="1" dirty="0" smtClean="0">
                <a:latin typeface="Agra-Normal" pitchFamily="2" charset="0"/>
              </a:rPr>
              <a:t> </a:t>
            </a:r>
            <a:r>
              <a:rPr lang="en-US" sz="6600" b="1" dirty="0" err="1" smtClean="0">
                <a:latin typeface="Agra-Normal" pitchFamily="2" charset="0"/>
              </a:rPr>
              <a:t>izsepan</a:t>
            </a:r>
            <a:endParaRPr lang="en-US" sz="6600" b="1" dirty="0">
              <a:latin typeface="Agra-Normal" pitchFamily="2" charset="0"/>
            </a:endParaRPr>
          </a:p>
        </p:txBody>
      </p:sp>
      <p:pic>
        <p:nvPicPr>
          <p:cNvPr id="6" name="Content Placeholder 5" descr="http://img.amarujala.com/2014/07/29/premchand-53d71a4e62650_exl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447800"/>
            <a:ext cx="7010400" cy="4724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29041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>
                <a:latin typeface="Agra-Normal" pitchFamily="2" charset="0"/>
              </a:rPr>
              <a:t>                                                                               </a:t>
            </a:r>
            <a:r>
              <a:rPr lang="en-US" sz="9600" b="1" dirty="0" err="1" smtClean="0">
                <a:latin typeface="Agra-Normal" pitchFamily="2" charset="0"/>
              </a:rPr>
              <a:t>bZnxkg</a:t>
            </a:r>
            <a:endParaRPr lang="en-US" sz="9600" dirty="0"/>
          </a:p>
        </p:txBody>
      </p:sp>
      <p:pic>
        <p:nvPicPr>
          <p:cNvPr id="1026" name="Picture 2" descr="C:\Users\Administrator\Desktop\download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1565564"/>
            <a:ext cx="6350130" cy="4149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1945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 descr="C:\Users\Administrator\Desktop\download (1)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1905000"/>
            <a:ext cx="1514475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dministrator\Desktop\download (2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2143125"/>
            <a:ext cx="125730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Administrator\Desktop\download (3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5257800"/>
            <a:ext cx="1285875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Administrator\Desktop\download (4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5703" y="3200400"/>
            <a:ext cx="1876425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Administrator\Desktop\download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5486400"/>
            <a:ext cx="152400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9048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err="1" smtClean="0">
                <a:latin typeface="Agra-Normal" pitchFamily="2" charset="0"/>
              </a:rPr>
              <a:t>Ekqa’kh</a:t>
            </a:r>
            <a:r>
              <a:rPr lang="en-US" b="1" u="sng" dirty="0" smtClean="0">
                <a:latin typeface="Agra-Normal" pitchFamily="2" charset="0"/>
              </a:rPr>
              <a:t> </a:t>
            </a:r>
            <a:r>
              <a:rPr lang="en-US" b="1" u="sng" dirty="0" err="1" smtClean="0">
                <a:latin typeface="Agra-Normal" pitchFamily="2" charset="0"/>
              </a:rPr>
              <a:t>izsepUn</a:t>
            </a:r>
            <a:r>
              <a:rPr lang="en-US" b="1" u="sng" dirty="0" smtClean="0">
                <a:latin typeface="Agra-Normal" pitchFamily="2" charset="0"/>
              </a:rPr>
              <a:t>      &amp; </a:t>
            </a:r>
            <a:r>
              <a:rPr lang="en-US" b="1" u="sng" dirty="0" err="1" smtClean="0">
                <a:latin typeface="Agra-Normal" pitchFamily="2" charset="0"/>
              </a:rPr>
              <a:t>O;fDrRo</a:t>
            </a:r>
            <a:endParaRPr lang="en-US" b="1" u="sng" dirty="0">
              <a:latin typeface="Agra-Normal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err="1" smtClean="0">
                <a:latin typeface="Agra-Normal" pitchFamily="2" charset="0"/>
              </a:rPr>
              <a:t>fgUnh</a:t>
            </a:r>
            <a:r>
              <a:rPr lang="en-US" dirty="0" smtClean="0">
                <a:latin typeface="Agra-Normal" pitchFamily="2" charset="0"/>
              </a:rPr>
              <a:t> </a:t>
            </a:r>
            <a:r>
              <a:rPr lang="en-US" dirty="0" err="1" smtClean="0">
                <a:latin typeface="Agra-Normal" pitchFamily="2" charset="0"/>
              </a:rPr>
              <a:t>lkfgR</a:t>
            </a:r>
            <a:r>
              <a:rPr lang="en-US" dirty="0" smtClean="0">
                <a:latin typeface="Agra-Normal" pitchFamily="2" charset="0"/>
              </a:rPr>
              <a:t>; </a:t>
            </a:r>
            <a:r>
              <a:rPr lang="en-US" dirty="0" err="1" smtClean="0">
                <a:latin typeface="Agra-Normal" pitchFamily="2" charset="0"/>
              </a:rPr>
              <a:t>lezkV</a:t>
            </a:r>
            <a:r>
              <a:rPr lang="en-US" dirty="0" smtClean="0">
                <a:latin typeface="Agra-Normal" pitchFamily="2" charset="0"/>
              </a:rPr>
              <a:t> </a:t>
            </a:r>
            <a:r>
              <a:rPr lang="en-US" dirty="0">
                <a:latin typeface="Agra-Normal" pitchFamily="2" charset="0"/>
              </a:rPr>
              <a:t>]</a:t>
            </a:r>
            <a:r>
              <a:rPr lang="en-US" dirty="0" smtClean="0">
                <a:latin typeface="Agra-Normal" pitchFamily="2" charset="0"/>
              </a:rPr>
              <a:t> </a:t>
            </a:r>
            <a:r>
              <a:rPr lang="en-US" dirty="0" err="1" smtClean="0">
                <a:latin typeface="Agra-Normal" pitchFamily="2" charset="0"/>
              </a:rPr>
              <a:t>mPp</a:t>
            </a:r>
            <a:r>
              <a:rPr lang="en-US" dirty="0" smtClean="0">
                <a:latin typeface="Agra-Normal" pitchFamily="2" charset="0"/>
              </a:rPr>
              <a:t> </a:t>
            </a:r>
            <a:r>
              <a:rPr lang="en-US" dirty="0" err="1" smtClean="0">
                <a:latin typeface="Agra-Normal" pitchFamily="2" charset="0"/>
              </a:rPr>
              <a:t>dksfV</a:t>
            </a:r>
            <a:r>
              <a:rPr lang="en-US" dirty="0" smtClean="0">
                <a:latin typeface="Agra-Normal" pitchFamily="2" charset="0"/>
              </a:rPr>
              <a:t> ds  </a:t>
            </a:r>
            <a:r>
              <a:rPr lang="en-US" dirty="0" err="1" smtClean="0">
                <a:latin typeface="Agra-Normal" pitchFamily="2" charset="0"/>
              </a:rPr>
              <a:t>miU;kldkj</a:t>
            </a:r>
            <a:endParaRPr lang="en-US" dirty="0" smtClean="0">
              <a:latin typeface="Agra-Normal" pitchFamily="2" charset="0"/>
            </a:endParaRPr>
          </a:p>
          <a:p>
            <a:r>
              <a:rPr lang="en-US" sz="4800" dirty="0" smtClean="0">
                <a:solidFill>
                  <a:srgbClr val="FF0000"/>
                </a:solidFill>
                <a:latin typeface="Agra-Normal" pitchFamily="2" charset="0"/>
              </a:rPr>
              <a:t>tUe&amp;</a:t>
            </a:r>
            <a:r>
              <a:rPr lang="en-US" dirty="0" smtClean="0">
                <a:latin typeface="Agra-Normal" pitchFamily="2" charset="0"/>
              </a:rPr>
              <a:t>31                     </a:t>
            </a:r>
            <a:r>
              <a:rPr lang="en-US" dirty="0" err="1" smtClean="0">
                <a:latin typeface="Agra-Normal" pitchFamily="2" charset="0"/>
              </a:rPr>
              <a:t>tqykbZ</a:t>
            </a:r>
            <a:r>
              <a:rPr lang="en-US" dirty="0" smtClean="0">
                <a:latin typeface="Agra-Normal" pitchFamily="2" charset="0"/>
              </a:rPr>
              <a:t> 1880 </a:t>
            </a:r>
            <a:r>
              <a:rPr lang="en-US" dirty="0" err="1" smtClean="0">
                <a:latin typeface="Agra-Normal" pitchFamily="2" charset="0"/>
              </a:rPr>
              <a:t>yegh</a:t>
            </a:r>
            <a:r>
              <a:rPr lang="en-US" dirty="0" smtClean="0">
                <a:latin typeface="Agra-Normal" pitchFamily="2" charset="0"/>
              </a:rPr>
              <a:t>                                                    </a:t>
            </a:r>
            <a:r>
              <a:rPr lang="en-US" dirty="0" err="1" smtClean="0">
                <a:latin typeface="Agra-Normal" pitchFamily="2" charset="0"/>
              </a:rPr>
              <a:t>ftyk&amp;okjk.klh</a:t>
            </a:r>
            <a:endParaRPr lang="en-US" dirty="0" smtClean="0">
              <a:latin typeface="Agra-Normal" pitchFamily="2" charset="0"/>
            </a:endParaRPr>
          </a:p>
          <a:p>
            <a:r>
              <a:rPr lang="en-US" dirty="0" err="1" smtClean="0">
                <a:latin typeface="Agra-Normal" pitchFamily="2" charset="0"/>
              </a:rPr>
              <a:t>okLrfod</a:t>
            </a:r>
            <a:r>
              <a:rPr lang="en-US" dirty="0" smtClean="0">
                <a:latin typeface="Agra-Normal" pitchFamily="2" charset="0"/>
              </a:rPr>
              <a:t> </a:t>
            </a:r>
            <a:r>
              <a:rPr lang="en-US" dirty="0" err="1" smtClean="0">
                <a:latin typeface="Agra-Normal" pitchFamily="2" charset="0"/>
              </a:rPr>
              <a:t>uke</a:t>
            </a:r>
            <a:r>
              <a:rPr lang="en-US" dirty="0" smtClean="0">
                <a:latin typeface="Agra-Normal" pitchFamily="2" charset="0"/>
              </a:rPr>
              <a:t> /</a:t>
            </a:r>
            <a:r>
              <a:rPr lang="en-US" dirty="0" err="1" smtClean="0">
                <a:latin typeface="Agra-Normal" pitchFamily="2" charset="0"/>
              </a:rPr>
              <a:t>kuirjk</a:t>
            </a:r>
            <a:r>
              <a:rPr lang="en-US" dirty="0" smtClean="0">
                <a:latin typeface="Agra-Normal" pitchFamily="2" charset="0"/>
              </a:rPr>
              <a:t>;</a:t>
            </a:r>
          </a:p>
          <a:p>
            <a:r>
              <a:rPr lang="en-US" dirty="0" err="1" smtClean="0">
                <a:latin typeface="Agra-Normal" pitchFamily="2" charset="0"/>
              </a:rPr>
              <a:t>yxHkx</a:t>
            </a:r>
            <a:r>
              <a:rPr lang="en-US" dirty="0" smtClean="0">
                <a:latin typeface="Agra-Normal" pitchFamily="2" charset="0"/>
              </a:rPr>
              <a:t> </a:t>
            </a:r>
            <a:r>
              <a:rPr lang="en-US" dirty="0" err="1" smtClean="0">
                <a:latin typeface="Agra-Normal" pitchFamily="2" charset="0"/>
              </a:rPr>
              <a:t>lk</a:t>
            </a:r>
            <a:r>
              <a:rPr lang="en-US" dirty="0" smtClean="0">
                <a:latin typeface="Agra-Normal" pitchFamily="2" charset="0"/>
              </a:rPr>
              <a:t>&lt;+s </a:t>
            </a:r>
            <a:r>
              <a:rPr lang="en-US" dirty="0" err="1" smtClean="0">
                <a:latin typeface="Agra-Normal" pitchFamily="2" charset="0"/>
              </a:rPr>
              <a:t>rhu</a:t>
            </a:r>
            <a:r>
              <a:rPr lang="en-US" dirty="0" smtClean="0">
                <a:latin typeface="Agra-Normal" pitchFamily="2" charset="0"/>
              </a:rPr>
              <a:t> </a:t>
            </a:r>
            <a:r>
              <a:rPr lang="en-US" dirty="0" err="1" smtClean="0">
                <a:latin typeface="Agra-Normal" pitchFamily="2" charset="0"/>
              </a:rPr>
              <a:t>lkS</a:t>
            </a:r>
            <a:r>
              <a:rPr lang="en-US" dirty="0" smtClean="0">
                <a:latin typeface="Agra-Normal" pitchFamily="2" charset="0"/>
              </a:rPr>
              <a:t> </a:t>
            </a:r>
            <a:r>
              <a:rPr lang="en-US" dirty="0" err="1" smtClean="0">
                <a:latin typeface="Agra-Normal" pitchFamily="2" charset="0"/>
              </a:rPr>
              <a:t>dgkfu;k</a:t>
            </a:r>
            <a:r>
              <a:rPr lang="en-US" dirty="0" smtClean="0">
                <a:latin typeface="Agra-Normal" pitchFamily="2" charset="0"/>
              </a:rPr>
              <a:t>¡</a:t>
            </a:r>
          </a:p>
          <a:p>
            <a:r>
              <a:rPr lang="en-US" dirty="0" smtClean="0">
                <a:latin typeface="Agra-Normal" pitchFamily="2" charset="0"/>
              </a:rPr>
              <a:t>^</a:t>
            </a:r>
            <a:r>
              <a:rPr lang="en-US" dirty="0" err="1" smtClean="0">
                <a:latin typeface="Agra-Normal" pitchFamily="2" charset="0"/>
              </a:rPr>
              <a:t>ekuljksoj</a:t>
            </a:r>
            <a:r>
              <a:rPr lang="en-US" dirty="0" smtClean="0">
                <a:latin typeface="Agra-Normal" pitchFamily="2" charset="0"/>
              </a:rPr>
              <a:t>* </a:t>
            </a:r>
            <a:r>
              <a:rPr lang="en-US" dirty="0" err="1" smtClean="0">
                <a:latin typeface="Agra-Normal" pitchFamily="2" charset="0"/>
              </a:rPr>
              <a:t>uke</a:t>
            </a:r>
            <a:r>
              <a:rPr lang="en-US" dirty="0" smtClean="0">
                <a:latin typeface="Agra-Normal" pitchFamily="2" charset="0"/>
              </a:rPr>
              <a:t> </a:t>
            </a:r>
            <a:r>
              <a:rPr lang="en-US" dirty="0" err="1" smtClean="0">
                <a:latin typeface="Agra-Normal" pitchFamily="2" charset="0"/>
              </a:rPr>
              <a:t>ls</a:t>
            </a:r>
            <a:r>
              <a:rPr lang="en-US" dirty="0" smtClean="0">
                <a:latin typeface="Agra-Normal" pitchFamily="2" charset="0"/>
              </a:rPr>
              <a:t> </a:t>
            </a:r>
            <a:r>
              <a:rPr lang="en-US" dirty="0" err="1" smtClean="0">
                <a:latin typeface="Agra-Normal" pitchFamily="2" charset="0"/>
              </a:rPr>
              <a:t>vkB</a:t>
            </a:r>
            <a:r>
              <a:rPr lang="en-US" dirty="0" smtClean="0">
                <a:latin typeface="Agra-Normal" pitchFamily="2" charset="0"/>
              </a:rPr>
              <a:t> </a:t>
            </a:r>
            <a:r>
              <a:rPr lang="en-US" dirty="0" err="1" smtClean="0">
                <a:latin typeface="Agra-Normal" pitchFamily="2" charset="0"/>
              </a:rPr>
              <a:t>Hkkxksa</a:t>
            </a:r>
            <a:r>
              <a:rPr lang="en-US" dirty="0" smtClean="0">
                <a:latin typeface="Agra-Normal" pitchFamily="2" charset="0"/>
              </a:rPr>
              <a:t> </a:t>
            </a:r>
            <a:r>
              <a:rPr lang="en-US" dirty="0" err="1" smtClean="0">
                <a:latin typeface="Agra-Normal" pitchFamily="2" charset="0"/>
              </a:rPr>
              <a:t>esa</a:t>
            </a:r>
            <a:r>
              <a:rPr lang="en-US" dirty="0" smtClean="0">
                <a:latin typeface="Agra-Normal" pitchFamily="2" charset="0"/>
              </a:rPr>
              <a:t> </a:t>
            </a:r>
            <a:r>
              <a:rPr lang="en-US" dirty="0" err="1" smtClean="0">
                <a:latin typeface="Agra-Normal" pitchFamily="2" charset="0"/>
              </a:rPr>
              <a:t>izdkf’kr</a:t>
            </a:r>
            <a:endParaRPr lang="en-US" dirty="0" smtClean="0">
              <a:latin typeface="Agra-Normal" pitchFamily="2" charset="0"/>
            </a:endParaRPr>
          </a:p>
          <a:p>
            <a:r>
              <a:rPr lang="en-US" sz="4700" dirty="0" err="1" smtClean="0">
                <a:solidFill>
                  <a:srgbClr val="FF0000"/>
                </a:solidFill>
                <a:latin typeface="Agra-Normal" pitchFamily="2" charset="0"/>
              </a:rPr>
              <a:t>miU;kl</a:t>
            </a:r>
            <a:r>
              <a:rPr lang="en-US" sz="4700" dirty="0" smtClean="0">
                <a:solidFill>
                  <a:srgbClr val="FF0000"/>
                </a:solidFill>
                <a:latin typeface="Agra-Normal" pitchFamily="2" charset="0"/>
              </a:rPr>
              <a:t>&amp; </a:t>
            </a:r>
            <a:r>
              <a:rPr lang="en-US" dirty="0" err="1" smtClean="0">
                <a:latin typeface="Agra-Normal" pitchFamily="2" charset="0"/>
              </a:rPr>
              <a:t>xksnku</a:t>
            </a:r>
            <a:r>
              <a:rPr lang="en-US" dirty="0" smtClean="0">
                <a:latin typeface="Agra-Normal" pitchFamily="2" charset="0"/>
              </a:rPr>
              <a:t>] </a:t>
            </a:r>
            <a:r>
              <a:rPr lang="en-US" dirty="0" err="1" smtClean="0">
                <a:latin typeface="Agra-Normal" pitchFamily="2" charset="0"/>
              </a:rPr>
              <a:t>xcu</a:t>
            </a:r>
            <a:r>
              <a:rPr lang="en-US" dirty="0" smtClean="0">
                <a:latin typeface="Agra-Normal" pitchFamily="2" charset="0"/>
              </a:rPr>
              <a:t>]</a:t>
            </a:r>
            <a:r>
              <a:rPr lang="en-US" dirty="0" err="1" smtClean="0">
                <a:latin typeface="Agra-Normal" pitchFamily="2" charset="0"/>
              </a:rPr>
              <a:t>fueZyk</a:t>
            </a:r>
            <a:r>
              <a:rPr lang="en-US" dirty="0" smtClean="0">
                <a:latin typeface="Agra-Normal" pitchFamily="2" charset="0"/>
              </a:rPr>
              <a:t>]</a:t>
            </a:r>
            <a:r>
              <a:rPr lang="en-US" dirty="0" err="1" smtClean="0">
                <a:latin typeface="Agra-Normal" pitchFamily="2" charset="0"/>
              </a:rPr>
              <a:t>lsoklnu</a:t>
            </a:r>
            <a:r>
              <a:rPr lang="en-US" dirty="0" smtClean="0">
                <a:latin typeface="Agra-Normal" pitchFamily="2" charset="0"/>
              </a:rPr>
              <a:t>]</a:t>
            </a:r>
            <a:r>
              <a:rPr lang="en-US" dirty="0" err="1" smtClean="0">
                <a:latin typeface="Agra-Normal" pitchFamily="2" charset="0"/>
              </a:rPr>
              <a:t>jaaaxHkwfe</a:t>
            </a:r>
            <a:endParaRPr lang="en-US" dirty="0">
              <a:latin typeface="Agra-Normal" pitchFamily="2" charset="0"/>
            </a:endParaRPr>
          </a:p>
          <a:p>
            <a:r>
              <a:rPr lang="en-US" sz="4700" dirty="0" err="1" smtClean="0">
                <a:solidFill>
                  <a:srgbClr val="FF0000"/>
                </a:solidFill>
                <a:latin typeface="Agra-Normal" pitchFamily="2" charset="0"/>
              </a:rPr>
              <a:t>Dgkfu;k</a:t>
            </a:r>
            <a:r>
              <a:rPr lang="en-US" sz="4700" dirty="0" smtClean="0">
                <a:solidFill>
                  <a:srgbClr val="FF0000"/>
                </a:solidFill>
                <a:latin typeface="Agra-Normal" pitchFamily="2" charset="0"/>
              </a:rPr>
              <a:t>¡&amp;</a:t>
            </a:r>
            <a:r>
              <a:rPr lang="en-US" dirty="0" err="1" smtClean="0">
                <a:latin typeface="Agra-Normal" pitchFamily="2" charset="0"/>
              </a:rPr>
              <a:t>cw</a:t>
            </a:r>
            <a:r>
              <a:rPr lang="en-US" dirty="0" smtClean="0">
                <a:latin typeface="Agra-Normal" pitchFamily="2" charset="0"/>
              </a:rPr>
              <a:t>&lt;+h </a:t>
            </a:r>
            <a:r>
              <a:rPr lang="en-US" dirty="0" err="1" smtClean="0">
                <a:latin typeface="Agra-Normal" pitchFamily="2" charset="0"/>
              </a:rPr>
              <a:t>dkdh</a:t>
            </a:r>
            <a:r>
              <a:rPr lang="en-US" dirty="0" smtClean="0">
                <a:latin typeface="Agra-Normal" pitchFamily="2" charset="0"/>
              </a:rPr>
              <a:t>]</a:t>
            </a:r>
            <a:r>
              <a:rPr lang="en-US" dirty="0" err="1" smtClean="0">
                <a:latin typeface="Agra-Normal" pitchFamily="2" charset="0"/>
              </a:rPr>
              <a:t>iwl</a:t>
            </a:r>
            <a:r>
              <a:rPr lang="en-US" dirty="0" smtClean="0">
                <a:latin typeface="Agra-Normal" pitchFamily="2" charset="0"/>
              </a:rPr>
              <a:t> dh      </a:t>
            </a:r>
            <a:r>
              <a:rPr lang="en-US" dirty="0" err="1" smtClean="0">
                <a:latin typeface="Agra-Normal" pitchFamily="2" charset="0"/>
              </a:rPr>
              <a:t>jkr</a:t>
            </a:r>
            <a:r>
              <a:rPr lang="en-US" dirty="0" smtClean="0">
                <a:latin typeface="Agra-Normal" pitchFamily="2" charset="0"/>
              </a:rPr>
              <a:t>]</a:t>
            </a:r>
            <a:r>
              <a:rPr lang="en-US" dirty="0" err="1" smtClean="0">
                <a:latin typeface="Agra-Normal" pitchFamily="2" charset="0"/>
              </a:rPr>
              <a:t>cM+s</a:t>
            </a:r>
            <a:r>
              <a:rPr lang="en-US" dirty="0" smtClean="0">
                <a:latin typeface="Agra-Normal" pitchFamily="2" charset="0"/>
              </a:rPr>
              <a:t> </a:t>
            </a:r>
            <a:r>
              <a:rPr lang="en-US" dirty="0" err="1" smtClean="0">
                <a:latin typeface="Agra-Normal" pitchFamily="2" charset="0"/>
              </a:rPr>
              <a:t>HkkbZlkgc</a:t>
            </a:r>
            <a:r>
              <a:rPr lang="en-US" dirty="0">
                <a:latin typeface="Agra-Normal" pitchFamily="2" charset="0"/>
              </a:rPr>
              <a:t>]</a:t>
            </a:r>
            <a:r>
              <a:rPr lang="en-US" dirty="0" smtClean="0">
                <a:latin typeface="Agra-Normal" pitchFamily="2" charset="0"/>
              </a:rPr>
              <a:t>      </a:t>
            </a:r>
            <a:r>
              <a:rPr lang="en-US" dirty="0" err="1" smtClean="0">
                <a:latin typeface="Agra-Normal" pitchFamily="2" charset="0"/>
              </a:rPr>
              <a:t>ea</a:t>
            </a:r>
            <a:r>
              <a:rPr lang="en-US" dirty="0" smtClean="0">
                <a:latin typeface="Agra-Normal" pitchFamily="2" charset="0"/>
              </a:rPr>
              <a:t>=]</a:t>
            </a:r>
            <a:r>
              <a:rPr lang="en-US" dirty="0" err="1" smtClean="0">
                <a:latin typeface="Agra-Normal" pitchFamily="2" charset="0"/>
              </a:rPr>
              <a:t>dQu</a:t>
            </a:r>
            <a:r>
              <a:rPr lang="en-US" dirty="0" smtClean="0">
                <a:latin typeface="Agra-Normal" pitchFamily="2" charset="0"/>
              </a:rPr>
              <a:t>]</a:t>
            </a:r>
            <a:r>
              <a:rPr lang="en-US" dirty="0" err="1" smtClean="0">
                <a:latin typeface="Agra-Normal" pitchFamily="2" charset="0"/>
              </a:rPr>
              <a:t>ek</a:t>
            </a:r>
            <a:r>
              <a:rPr lang="en-US" dirty="0" smtClean="0">
                <a:latin typeface="Agra-Normal" pitchFamily="2" charset="0"/>
              </a:rPr>
              <a:t>¡ dh </a:t>
            </a:r>
            <a:r>
              <a:rPr lang="en-US" dirty="0" err="1" smtClean="0">
                <a:latin typeface="Agra-Normal" pitchFamily="2" charset="0"/>
              </a:rPr>
              <a:t>eerk</a:t>
            </a:r>
            <a:r>
              <a:rPr lang="en-US" dirty="0" smtClean="0">
                <a:latin typeface="Agra-Normal" pitchFamily="2" charset="0"/>
              </a:rPr>
              <a:t>]’</a:t>
            </a:r>
            <a:r>
              <a:rPr lang="en-US" dirty="0" err="1" smtClean="0">
                <a:latin typeface="Agra-Normal" pitchFamily="2" charset="0"/>
              </a:rPr>
              <a:t>krjat</a:t>
            </a:r>
            <a:r>
              <a:rPr lang="en-US" dirty="0" smtClean="0">
                <a:latin typeface="Agra-Normal" pitchFamily="2" charset="0"/>
              </a:rPr>
              <a:t> ds f[</a:t>
            </a:r>
            <a:r>
              <a:rPr lang="en-US" dirty="0" err="1" smtClean="0">
                <a:latin typeface="Agra-Normal" pitchFamily="2" charset="0"/>
              </a:rPr>
              <a:t>kykM+h</a:t>
            </a:r>
            <a:r>
              <a:rPr lang="en-US" dirty="0" smtClean="0">
                <a:latin typeface="Agra-Normal" pitchFamily="2" charset="0"/>
              </a:rPr>
              <a:t> </a:t>
            </a:r>
            <a:r>
              <a:rPr lang="en-US" dirty="0" err="1" smtClean="0">
                <a:latin typeface="Agra-Normal" pitchFamily="2" charset="0"/>
              </a:rPr>
              <a:t>vkfn</a:t>
            </a:r>
            <a:endParaRPr lang="en-US" dirty="0" smtClean="0">
              <a:latin typeface="Agra-Normal" pitchFamily="2" charset="0"/>
            </a:endParaRPr>
          </a:p>
          <a:p>
            <a:endParaRPr lang="en-US" dirty="0">
              <a:latin typeface="Agra-Norma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9485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err="1" smtClean="0">
                <a:latin typeface="Agra-Normal" pitchFamily="2" charset="0"/>
              </a:rPr>
              <a:t>ÑfrRo</a:t>
            </a:r>
            <a:endParaRPr lang="en-US" b="1" u="sng" dirty="0">
              <a:latin typeface="Agra-Normal" pitchFamily="2" charset="0"/>
            </a:endParaRPr>
          </a:p>
        </p:txBody>
      </p:sp>
      <p:pic>
        <p:nvPicPr>
          <p:cNvPr id="4" name="Content Placeholder 3" descr="http://img.lootbargain.com/image.php?image=/images/coupon/image6/9788176046664_.jpg&amp;width=600&amp;height=600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709" y="1524001"/>
            <a:ext cx="3151909" cy="2667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http://img6a.flixcart.com/img/669/9788131011669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1752600"/>
            <a:ext cx="1247775" cy="190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http://qph.is.quoracdn.net/main-qimg-baabc5d69f9336499843c253a5bf7d0e?convert_to_webp=true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1283277"/>
            <a:ext cx="1847850" cy="2476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4" descr="Related ima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1371600"/>
            <a:ext cx="1685925" cy="2462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://indiaexchange.org/wp-content/uploads/2014/10/Premchand-Icon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4281919"/>
            <a:ext cx="1657350" cy="2562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http://www.maansu-img.com/images/045/9788189562045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4495800"/>
            <a:ext cx="123825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booksforyou.co.in/BookImage/7238_premchandkilokpriyakahani.Jpe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4197" y="4046608"/>
            <a:ext cx="2452687" cy="2783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787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381000"/>
            <a:ext cx="7391400" cy="914400"/>
          </a:xfrm>
        </p:spPr>
        <p:txBody>
          <a:bodyPr>
            <a:normAutofit fontScale="90000"/>
          </a:bodyPr>
          <a:lstStyle/>
          <a:p>
            <a:r>
              <a:rPr lang="en-US" b="1" u="sng" dirty="0" smtClean="0">
                <a:latin typeface="Agra-Normal" pitchFamily="2" charset="0"/>
              </a:rPr>
              <a:t/>
            </a:r>
            <a:br>
              <a:rPr lang="en-US" b="1" u="sng" dirty="0" smtClean="0">
                <a:latin typeface="Agra-Normal" pitchFamily="2" charset="0"/>
              </a:rPr>
            </a:br>
            <a:r>
              <a:rPr lang="en-US" b="1" u="sng" dirty="0">
                <a:latin typeface="Agra-Normal" pitchFamily="2" charset="0"/>
              </a:rPr>
              <a:t/>
            </a:r>
            <a:br>
              <a:rPr lang="en-US" b="1" u="sng" dirty="0">
                <a:latin typeface="Agra-Normal" pitchFamily="2" charset="0"/>
              </a:rPr>
            </a:br>
            <a:r>
              <a:rPr lang="en-US" b="1" u="sng" dirty="0" err="1" smtClean="0">
                <a:latin typeface="Agra-Normal" pitchFamily="2" charset="0"/>
              </a:rPr>
              <a:t>Eakpu</a:t>
            </a:r>
            <a:r>
              <a:rPr lang="en-US" b="1" u="sng" dirty="0" smtClean="0">
                <a:latin typeface="Agra-Normal" pitchFamily="2" charset="0"/>
              </a:rPr>
              <a:t> &amp;</a:t>
            </a:r>
            <a:r>
              <a:rPr lang="en-US" dirty="0" smtClean="0">
                <a:latin typeface="Agra-Normal" pitchFamily="2" charset="0"/>
              </a:rPr>
              <a:t> </a:t>
            </a:r>
            <a:r>
              <a:rPr lang="en-US" dirty="0" err="1" smtClean="0">
                <a:latin typeface="Agra-Normal" pitchFamily="2" charset="0"/>
              </a:rPr>
              <a:t>nwjn’kZu</a:t>
            </a:r>
            <a:r>
              <a:rPr lang="en-US" dirty="0">
                <a:latin typeface="Agra-Normal" pitchFamily="2" charset="0"/>
              </a:rPr>
              <a:t> </a:t>
            </a:r>
            <a:r>
              <a:rPr lang="en-US" dirty="0" smtClean="0">
                <a:latin typeface="Agra-Normal" pitchFamily="2" charset="0"/>
              </a:rPr>
              <a:t>}</a:t>
            </a:r>
            <a:r>
              <a:rPr lang="en-US" dirty="0" err="1" smtClean="0">
                <a:latin typeface="Agra-Normal" pitchFamily="2" charset="0"/>
              </a:rPr>
              <a:t>kjk</a:t>
            </a:r>
            <a:r>
              <a:rPr lang="en-US" dirty="0" smtClean="0">
                <a:latin typeface="Agra-Normal" pitchFamily="2" charset="0"/>
              </a:rPr>
              <a:t> </a:t>
            </a:r>
            <a:r>
              <a:rPr lang="en-US" dirty="0" err="1" smtClean="0">
                <a:latin typeface="Agra-Normal" pitchFamily="2" charset="0"/>
              </a:rPr>
              <a:t>dgkfu;ksa</a:t>
            </a:r>
            <a:r>
              <a:rPr lang="en-US" dirty="0" smtClean="0">
                <a:latin typeface="Agra-Normal" pitchFamily="2" charset="0"/>
              </a:rPr>
              <a:t> </a:t>
            </a:r>
            <a:r>
              <a:rPr lang="en-US" dirty="0" err="1" smtClean="0">
                <a:latin typeface="Agra-Normal" pitchFamily="2" charset="0"/>
              </a:rPr>
              <a:t>ij</a:t>
            </a:r>
            <a:r>
              <a:rPr lang="en-US" dirty="0" smtClean="0">
                <a:latin typeface="Agra-Normal" pitchFamily="2" charset="0"/>
              </a:rPr>
              <a:t> /</a:t>
            </a:r>
            <a:r>
              <a:rPr lang="en-US" dirty="0" err="1" smtClean="0">
                <a:latin typeface="Agra-Normal" pitchFamily="2" charset="0"/>
              </a:rPr>
              <a:t>kkjkokfgd</a:t>
            </a:r>
            <a:r>
              <a:rPr lang="en-US" dirty="0" smtClean="0">
                <a:latin typeface="Agra-Normal" pitchFamily="2" charset="0"/>
              </a:rPr>
              <a:t> </a:t>
            </a:r>
            <a:r>
              <a:rPr lang="en-US" dirty="0" err="1" smtClean="0">
                <a:latin typeface="Agra-Normal" pitchFamily="2" charset="0"/>
              </a:rPr>
              <a:t>dk</a:t>
            </a:r>
            <a:r>
              <a:rPr lang="en-US" dirty="0" smtClean="0">
                <a:latin typeface="Agra-Normal" pitchFamily="2" charset="0"/>
              </a:rPr>
              <a:t> </a:t>
            </a:r>
            <a:r>
              <a:rPr lang="en-US" dirty="0" err="1" smtClean="0">
                <a:latin typeface="Agra-Normal" pitchFamily="2" charset="0"/>
              </a:rPr>
              <a:t>fuekZ.k</a:t>
            </a:r>
            <a:r>
              <a:rPr lang="en-US" dirty="0" smtClean="0">
                <a:latin typeface="Agra-Normal" pitchFamily="2" charset="0"/>
              </a:rPr>
              <a:t> </a:t>
            </a:r>
            <a:br>
              <a:rPr lang="en-US" dirty="0" smtClean="0">
                <a:latin typeface="Agra-Normal" pitchFamily="2" charset="0"/>
              </a:rPr>
            </a:br>
            <a:r>
              <a:rPr lang="en-US" dirty="0" err="1" smtClean="0">
                <a:latin typeface="Agra-Normal" pitchFamily="2" charset="0"/>
              </a:rPr>
              <a:t>iVdFkk</a:t>
            </a:r>
            <a:r>
              <a:rPr lang="en-US" dirty="0" smtClean="0">
                <a:latin typeface="Agra-Normal" pitchFamily="2" charset="0"/>
              </a:rPr>
              <a:t> </a:t>
            </a:r>
            <a:r>
              <a:rPr lang="en-US" dirty="0" err="1" smtClean="0">
                <a:latin typeface="Agra-Normal" pitchFamily="2" charset="0"/>
              </a:rPr>
              <a:t>ys</a:t>
            </a:r>
            <a:r>
              <a:rPr lang="en-US" dirty="0" smtClean="0">
                <a:latin typeface="Agra-Normal" pitchFamily="2" charset="0"/>
              </a:rPr>
              <a:t>[</a:t>
            </a:r>
            <a:r>
              <a:rPr lang="en-US" dirty="0" err="1" smtClean="0">
                <a:latin typeface="Agra-Normal" pitchFamily="2" charset="0"/>
              </a:rPr>
              <a:t>kd</a:t>
            </a:r>
            <a:r>
              <a:rPr lang="en-US" dirty="0" smtClean="0">
                <a:latin typeface="Agra-Normal" pitchFamily="2" charset="0"/>
              </a:rPr>
              <a:t>&amp; </a:t>
            </a:r>
            <a:r>
              <a:rPr lang="en-US" dirty="0" err="1" smtClean="0">
                <a:latin typeface="Agra-Normal" pitchFamily="2" charset="0"/>
              </a:rPr>
              <a:t>Jh</a:t>
            </a:r>
            <a:r>
              <a:rPr lang="en-US" dirty="0" smtClean="0">
                <a:latin typeface="Agra-Normal" pitchFamily="2" charset="0"/>
              </a:rPr>
              <a:t>  </a:t>
            </a:r>
            <a:r>
              <a:rPr lang="en-US" dirty="0" err="1" smtClean="0">
                <a:latin typeface="Agra-Normal" pitchFamily="2" charset="0"/>
              </a:rPr>
              <a:t>xqqytkj</a:t>
            </a:r>
            <a:r>
              <a:rPr lang="en-US" dirty="0" smtClean="0">
                <a:latin typeface="Agra-Normal" pitchFamily="2" charset="0"/>
              </a:rPr>
              <a:t> </a:t>
            </a:r>
            <a:br>
              <a:rPr lang="en-US" dirty="0" smtClean="0">
                <a:latin typeface="Agra-Normal" pitchFamily="2" charset="0"/>
              </a:rPr>
            </a:br>
            <a:r>
              <a:rPr lang="en-US" dirty="0" err="1" smtClean="0">
                <a:latin typeface="Agra-Normal" pitchFamily="2" charset="0"/>
              </a:rPr>
              <a:t>fQYe</a:t>
            </a:r>
            <a:r>
              <a:rPr lang="en-US" dirty="0" smtClean="0">
                <a:latin typeface="Agra-Normal" pitchFamily="2" charset="0"/>
              </a:rPr>
              <a:t> </a:t>
            </a:r>
            <a:r>
              <a:rPr lang="en-US" dirty="0" err="1" smtClean="0">
                <a:latin typeface="Agra-Normal" pitchFamily="2" charset="0"/>
              </a:rPr>
              <a:t>fuekZ.k</a:t>
            </a:r>
            <a:r>
              <a:rPr lang="en-US" dirty="0" smtClean="0">
                <a:latin typeface="Agra-Normal" pitchFamily="2" charset="0"/>
              </a:rPr>
              <a:t>&amp; ’</a:t>
            </a:r>
            <a:r>
              <a:rPr lang="en-US" dirty="0" err="1" smtClean="0">
                <a:latin typeface="Agra-Normal" pitchFamily="2" charset="0"/>
              </a:rPr>
              <a:t>krjat</a:t>
            </a:r>
            <a:r>
              <a:rPr lang="en-US" dirty="0" smtClean="0">
                <a:latin typeface="Agra-Normal" pitchFamily="2" charset="0"/>
              </a:rPr>
              <a:t> ds f[</a:t>
            </a:r>
            <a:r>
              <a:rPr lang="en-US" dirty="0" err="1" smtClean="0">
                <a:latin typeface="Agra-Normal" pitchFamily="2" charset="0"/>
              </a:rPr>
              <a:t>kykM+h</a:t>
            </a:r>
            <a:r>
              <a:rPr lang="en-US" dirty="0" smtClean="0">
                <a:latin typeface="Agra-Normal" pitchFamily="2" charset="0"/>
              </a:rPr>
              <a:t>]</a:t>
            </a:r>
            <a:r>
              <a:rPr lang="en-US" dirty="0" err="1" smtClean="0">
                <a:latin typeface="Agra-Normal" pitchFamily="2" charset="0"/>
              </a:rPr>
              <a:t>ln</a:t>
            </a:r>
            <a:r>
              <a:rPr lang="en-US" dirty="0" smtClean="0">
                <a:latin typeface="Agra-Normal" pitchFamily="2" charset="0"/>
              </a:rPr>
              <a:t>~~</a:t>
            </a:r>
            <a:r>
              <a:rPr lang="en-US" dirty="0" err="1" smtClean="0">
                <a:latin typeface="Agra-Normal" pitchFamily="2" charset="0"/>
              </a:rPr>
              <a:t>xfr</a:t>
            </a:r>
            <a:endParaRPr lang="en-US" dirty="0">
              <a:latin typeface="Agra-Normal" pitchFamily="2" charset="0"/>
            </a:endParaRPr>
          </a:p>
        </p:txBody>
      </p:sp>
      <p:pic>
        <p:nvPicPr>
          <p:cNvPr id="4" name="Picture 2" descr="http://static.ibnlive.in.com/ibnlive/pix/slideshow/04-2012/20-years-after/sadgati-apr23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61961" y="3575337"/>
            <a:ext cx="4301039" cy="2890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www.freedishdth.com/media/2013/02/Tehreer-Munshi-Premchand-Ki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533400"/>
            <a:ext cx="2133600" cy="2133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 descr="290-Shatranj-ke-Khilari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3593522"/>
            <a:ext cx="3200400" cy="2807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013667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528638"/>
            <a:ext cx="7498080" cy="1143000"/>
          </a:xfrm>
        </p:spPr>
        <p:txBody>
          <a:bodyPr>
            <a:normAutofit/>
          </a:bodyPr>
          <a:lstStyle/>
          <a:p>
            <a:r>
              <a:rPr lang="en-US" b="1" u="sng" dirty="0" err="1" smtClean="0">
                <a:latin typeface="Agra-Normal" pitchFamily="2" charset="0"/>
              </a:rPr>
              <a:t>bZnxkg&amp;lkjka’k</a:t>
            </a:r>
            <a:r>
              <a:rPr lang="en-US" b="1" u="sng" dirty="0" smtClean="0">
                <a:latin typeface="Agra-Normal" pitchFamily="2" charset="0"/>
              </a:rPr>
              <a:t> </a:t>
            </a:r>
            <a:endParaRPr lang="en-US" b="1" u="sng" dirty="0">
              <a:latin typeface="Agra-Normal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 err="1" smtClean="0">
                <a:solidFill>
                  <a:srgbClr val="FF0000"/>
                </a:solidFill>
                <a:latin typeface="Agra-Normal" pitchFamily="2" charset="0"/>
              </a:rPr>
              <a:t>dgkuh</a:t>
            </a:r>
            <a:r>
              <a:rPr lang="en-US" sz="2800" dirty="0" smtClean="0">
                <a:solidFill>
                  <a:srgbClr val="FF0000"/>
                </a:solidFill>
                <a:latin typeface="Agra-Normal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Agra-Normal" pitchFamily="2" charset="0"/>
              </a:rPr>
              <a:t>dk</a:t>
            </a:r>
            <a:r>
              <a:rPr lang="en-US" sz="2800" dirty="0" smtClean="0">
                <a:solidFill>
                  <a:srgbClr val="FF0000"/>
                </a:solidFill>
                <a:latin typeface="Agra-Normal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Agra-Normal" pitchFamily="2" charset="0"/>
              </a:rPr>
              <a:t>izeq</a:t>
            </a:r>
            <a:r>
              <a:rPr lang="en-US" sz="2800" dirty="0" smtClean="0">
                <a:solidFill>
                  <a:srgbClr val="FF0000"/>
                </a:solidFill>
                <a:latin typeface="Agra-Normal" pitchFamily="2" charset="0"/>
              </a:rPr>
              <a:t>[k </a:t>
            </a:r>
            <a:r>
              <a:rPr lang="en-US" sz="2800" dirty="0" err="1" smtClean="0">
                <a:solidFill>
                  <a:srgbClr val="FF0000"/>
                </a:solidFill>
                <a:latin typeface="Agra-Normal" pitchFamily="2" charset="0"/>
              </a:rPr>
              <a:t>ik</a:t>
            </a:r>
            <a:r>
              <a:rPr lang="en-US" sz="2800" dirty="0" smtClean="0">
                <a:solidFill>
                  <a:srgbClr val="FF0000"/>
                </a:solidFill>
                <a:latin typeface="Agra-Normal" pitchFamily="2" charset="0"/>
              </a:rPr>
              <a:t>= </a:t>
            </a:r>
            <a:r>
              <a:rPr lang="en-US" sz="2800" dirty="0" err="1" smtClean="0">
                <a:solidFill>
                  <a:srgbClr val="FF0000"/>
                </a:solidFill>
                <a:latin typeface="Agra-Normal" pitchFamily="2" charset="0"/>
              </a:rPr>
              <a:t>gkfen</a:t>
            </a:r>
            <a:r>
              <a:rPr lang="en-US" sz="2800" dirty="0" smtClean="0">
                <a:solidFill>
                  <a:srgbClr val="FF0000"/>
                </a:solidFill>
                <a:latin typeface="Agra-Normal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Agra-Normal" pitchFamily="2" charset="0"/>
              </a:rPr>
              <a:t>gSA</a:t>
            </a:r>
            <a:r>
              <a:rPr lang="en-US" sz="2800" dirty="0" smtClean="0">
                <a:solidFill>
                  <a:srgbClr val="FF0000"/>
                </a:solidFill>
                <a:latin typeface="Agra-Normal" pitchFamily="2" charset="0"/>
              </a:rPr>
              <a:t>                                       </a:t>
            </a:r>
          </a:p>
          <a:p>
            <a:pPr marL="0" indent="0">
              <a:buNone/>
            </a:pPr>
            <a:r>
              <a:rPr lang="en-US" sz="2800" dirty="0" err="1" smtClean="0">
                <a:solidFill>
                  <a:schemeClr val="accent2"/>
                </a:solidFill>
                <a:latin typeface="Agra-Normal" pitchFamily="2" charset="0"/>
              </a:rPr>
              <a:t>cw</a:t>
            </a:r>
            <a:r>
              <a:rPr lang="en-US" sz="2800" dirty="0" smtClean="0">
                <a:solidFill>
                  <a:schemeClr val="accent2"/>
                </a:solidFill>
                <a:latin typeface="Agra-Normal" pitchFamily="2" charset="0"/>
              </a:rPr>
              <a:t>&lt;+h </a:t>
            </a:r>
            <a:r>
              <a:rPr lang="en-US" sz="2800" dirty="0" err="1" smtClean="0">
                <a:solidFill>
                  <a:schemeClr val="accent2"/>
                </a:solidFill>
                <a:latin typeface="Agra-Normal" pitchFamily="2" charset="0"/>
              </a:rPr>
              <a:t>nknh</a:t>
            </a:r>
            <a:r>
              <a:rPr lang="en-US" sz="2800" dirty="0" smtClean="0">
                <a:solidFill>
                  <a:schemeClr val="accent2"/>
                </a:solidFill>
                <a:latin typeface="Agra-Normal" pitchFamily="2" charset="0"/>
              </a:rPr>
              <a:t> </a:t>
            </a:r>
            <a:r>
              <a:rPr lang="en-US" sz="2800" dirty="0" err="1" smtClean="0">
                <a:solidFill>
                  <a:schemeClr val="accent2"/>
                </a:solidFill>
                <a:latin typeface="Agra-Normal" pitchFamily="2" charset="0"/>
              </a:rPr>
              <a:t>mldk</a:t>
            </a:r>
            <a:r>
              <a:rPr lang="en-US" sz="2800" dirty="0" smtClean="0">
                <a:solidFill>
                  <a:schemeClr val="accent2"/>
                </a:solidFill>
                <a:latin typeface="Agra-Normal" pitchFamily="2" charset="0"/>
              </a:rPr>
              <a:t> </a:t>
            </a:r>
            <a:r>
              <a:rPr lang="en-US" sz="2800" dirty="0" err="1" smtClean="0">
                <a:solidFill>
                  <a:schemeClr val="accent2"/>
                </a:solidFill>
                <a:latin typeface="Agra-Normal" pitchFamily="2" charset="0"/>
              </a:rPr>
              <a:t>ikyu&amp;iksÔ.k</a:t>
            </a:r>
            <a:r>
              <a:rPr lang="en-US" sz="2800" dirty="0" smtClean="0">
                <a:solidFill>
                  <a:schemeClr val="accent2"/>
                </a:solidFill>
                <a:latin typeface="Agra-Normal" pitchFamily="2" charset="0"/>
              </a:rPr>
              <a:t> </a:t>
            </a:r>
            <a:r>
              <a:rPr lang="en-US" sz="2800" dirty="0" err="1" smtClean="0">
                <a:solidFill>
                  <a:schemeClr val="accent2"/>
                </a:solidFill>
                <a:latin typeface="Agra-Normal" pitchFamily="2" charset="0"/>
              </a:rPr>
              <a:t>djrh</a:t>
            </a:r>
            <a:r>
              <a:rPr lang="en-US" sz="2800" dirty="0" smtClean="0">
                <a:solidFill>
                  <a:schemeClr val="accent2"/>
                </a:solidFill>
                <a:latin typeface="Agra-Normal" pitchFamily="2" charset="0"/>
              </a:rPr>
              <a:t> </a:t>
            </a:r>
            <a:r>
              <a:rPr lang="en-US" sz="2800" dirty="0" err="1" smtClean="0">
                <a:solidFill>
                  <a:schemeClr val="accent2"/>
                </a:solidFill>
                <a:latin typeface="Agra-Normal" pitchFamily="2" charset="0"/>
              </a:rPr>
              <a:t>gSA</a:t>
            </a:r>
            <a:endParaRPr lang="en-US" sz="2800" dirty="0" smtClean="0">
              <a:solidFill>
                <a:schemeClr val="accent2"/>
              </a:solidFill>
              <a:latin typeface="Agra-Normal" pitchFamily="2" charset="0"/>
            </a:endParaRPr>
          </a:p>
          <a:p>
            <a:pPr marL="0" indent="0">
              <a:buNone/>
            </a:pPr>
            <a:r>
              <a:rPr lang="en-US" sz="2800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gra-Normal" pitchFamily="2" charset="0"/>
              </a:rPr>
              <a:t>bZn</a:t>
            </a:r>
            <a:r>
              <a:rPr lang="en-US" sz="2800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gra-Normal" pitchFamily="2" charset="0"/>
              </a:rPr>
              <a:t> ds </a:t>
            </a:r>
            <a:r>
              <a:rPr lang="en-US" sz="2800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gra-Normal" pitchFamily="2" charset="0"/>
              </a:rPr>
              <a:t>esys</a:t>
            </a:r>
            <a:r>
              <a:rPr lang="en-US" sz="2800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gra-Normal" pitchFamily="2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gra-Normal" pitchFamily="2" charset="0"/>
              </a:rPr>
              <a:t>esa</a:t>
            </a:r>
            <a:r>
              <a:rPr lang="en-US" sz="2800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gra-Normal" pitchFamily="2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gra-Normal" pitchFamily="2" charset="0"/>
              </a:rPr>
              <a:t>lHkhcPps</a:t>
            </a:r>
            <a:r>
              <a:rPr lang="en-US" sz="2800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gra-Normal" pitchFamily="2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gra-Normal" pitchFamily="2" charset="0"/>
              </a:rPr>
              <a:t>viuh</a:t>
            </a:r>
            <a:r>
              <a:rPr lang="en-US" sz="2800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gra-Normal" pitchFamily="2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gra-Normal" pitchFamily="2" charset="0"/>
              </a:rPr>
              <a:t>ilan</a:t>
            </a:r>
            <a:r>
              <a:rPr lang="en-US" sz="2800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gra-Normal" pitchFamily="2" charset="0"/>
              </a:rPr>
              <a:t> ds f[</a:t>
            </a:r>
            <a:r>
              <a:rPr lang="en-US" sz="2800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gra-Normal" pitchFamily="2" charset="0"/>
              </a:rPr>
              <a:t>kykSus</a:t>
            </a:r>
            <a:r>
              <a:rPr lang="en-US" sz="2800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gra-Normal" pitchFamily="2" charset="0"/>
              </a:rPr>
              <a:t> [</a:t>
            </a:r>
            <a:r>
              <a:rPr lang="en-US" sz="2800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gra-Normal" pitchFamily="2" charset="0"/>
              </a:rPr>
              <a:t>kjhnrs</a:t>
            </a:r>
            <a:r>
              <a:rPr lang="en-US" sz="2800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gra-Normal" pitchFamily="2" charset="0"/>
              </a:rPr>
              <a:t> </a:t>
            </a:r>
            <a:r>
              <a:rPr lang="en-US" sz="2800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gra-Normal" pitchFamily="2" charset="0"/>
              </a:rPr>
              <a:t>gSa</a:t>
            </a:r>
            <a:r>
              <a:rPr lang="en-US" sz="2800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Agra-Normal" pitchFamily="2" charset="0"/>
              </a:rPr>
              <a:t>]</a:t>
            </a:r>
          </a:p>
          <a:p>
            <a:pPr marL="0" indent="0">
              <a:buNone/>
            </a:pPr>
            <a:r>
              <a:rPr lang="en-US" sz="2800" dirty="0" err="1" smtClean="0">
                <a:solidFill>
                  <a:srgbClr val="92D050"/>
                </a:solidFill>
                <a:latin typeface="Agra-Normal" pitchFamily="2" charset="0"/>
              </a:rPr>
              <a:t>ysfdu</a:t>
            </a:r>
            <a:r>
              <a:rPr lang="en-US" sz="2800" dirty="0" smtClean="0">
                <a:solidFill>
                  <a:srgbClr val="92D050"/>
                </a:solidFill>
                <a:latin typeface="Agra-Normal" pitchFamily="2" charset="0"/>
              </a:rPr>
              <a:t> </a:t>
            </a:r>
            <a:r>
              <a:rPr lang="en-US" sz="2800" dirty="0" err="1" smtClean="0">
                <a:solidFill>
                  <a:srgbClr val="92D050"/>
                </a:solidFill>
                <a:latin typeface="Agra-Normal" pitchFamily="2" charset="0"/>
              </a:rPr>
              <a:t>gkfen</a:t>
            </a:r>
            <a:r>
              <a:rPr lang="en-US" sz="2800" dirty="0" smtClean="0">
                <a:solidFill>
                  <a:srgbClr val="92D050"/>
                </a:solidFill>
                <a:latin typeface="Agra-Normal" pitchFamily="2" charset="0"/>
              </a:rPr>
              <a:t> </a:t>
            </a:r>
            <a:r>
              <a:rPr lang="en-US" sz="2800" dirty="0" err="1" smtClean="0">
                <a:solidFill>
                  <a:srgbClr val="92D050"/>
                </a:solidFill>
                <a:latin typeface="Agra-Normal" pitchFamily="2" charset="0"/>
              </a:rPr>
              <a:t>viuh</a:t>
            </a:r>
            <a:r>
              <a:rPr lang="en-US" sz="2800" dirty="0" smtClean="0">
                <a:solidFill>
                  <a:srgbClr val="92D050"/>
                </a:solidFill>
                <a:latin typeface="Agra-Normal" pitchFamily="2" charset="0"/>
              </a:rPr>
              <a:t> </a:t>
            </a:r>
            <a:r>
              <a:rPr lang="en-US" sz="2800" dirty="0" err="1" smtClean="0">
                <a:solidFill>
                  <a:srgbClr val="92D050"/>
                </a:solidFill>
                <a:latin typeface="Agra-Normal" pitchFamily="2" charset="0"/>
              </a:rPr>
              <a:t>nknh</a:t>
            </a:r>
            <a:r>
              <a:rPr lang="en-US" sz="2800" dirty="0" smtClean="0">
                <a:solidFill>
                  <a:srgbClr val="92D050"/>
                </a:solidFill>
                <a:latin typeface="Agra-Normal" pitchFamily="2" charset="0"/>
              </a:rPr>
              <a:t> ds </a:t>
            </a:r>
            <a:r>
              <a:rPr lang="en-US" sz="2800" dirty="0" err="1" smtClean="0">
                <a:solidFill>
                  <a:srgbClr val="92D050"/>
                </a:solidFill>
                <a:latin typeface="Agra-Normal" pitchFamily="2" charset="0"/>
              </a:rPr>
              <a:t>fy</a:t>
            </a:r>
            <a:r>
              <a:rPr lang="en-US" sz="2800" dirty="0" smtClean="0">
                <a:solidFill>
                  <a:srgbClr val="92D050"/>
                </a:solidFill>
                <a:latin typeface="Agra-Normal" pitchFamily="2" charset="0"/>
              </a:rPr>
              <a:t>, </a:t>
            </a:r>
            <a:r>
              <a:rPr lang="en-US" sz="2800" dirty="0" err="1" smtClean="0">
                <a:solidFill>
                  <a:srgbClr val="92D050"/>
                </a:solidFill>
                <a:latin typeface="Agra-Normal" pitchFamily="2" charset="0"/>
              </a:rPr>
              <a:t>fpeVk</a:t>
            </a:r>
            <a:r>
              <a:rPr lang="en-US" sz="2800" dirty="0" smtClean="0">
                <a:solidFill>
                  <a:srgbClr val="92D050"/>
                </a:solidFill>
                <a:latin typeface="Agra-Normal" pitchFamily="2" charset="0"/>
              </a:rPr>
              <a:t> [</a:t>
            </a:r>
            <a:r>
              <a:rPr lang="en-US" sz="2800" dirty="0" err="1" smtClean="0">
                <a:solidFill>
                  <a:srgbClr val="92D050"/>
                </a:solidFill>
                <a:latin typeface="Agra-Normal" pitchFamily="2" charset="0"/>
              </a:rPr>
              <a:t>kjhnrk</a:t>
            </a:r>
            <a:r>
              <a:rPr lang="en-US" sz="2800" dirty="0" smtClean="0">
                <a:solidFill>
                  <a:srgbClr val="92D050"/>
                </a:solidFill>
                <a:latin typeface="Agra-Normal" pitchFamily="2" charset="0"/>
              </a:rPr>
              <a:t> </a:t>
            </a:r>
            <a:r>
              <a:rPr lang="en-US" sz="2800" dirty="0" err="1" smtClean="0">
                <a:solidFill>
                  <a:srgbClr val="92D050"/>
                </a:solidFill>
                <a:latin typeface="Agra-Normal" pitchFamily="2" charset="0"/>
              </a:rPr>
              <a:t>gS</a:t>
            </a:r>
            <a:r>
              <a:rPr lang="en-US" sz="2800" dirty="0" smtClean="0">
                <a:solidFill>
                  <a:srgbClr val="92D050"/>
                </a:solidFill>
                <a:latin typeface="Agra-Normal" pitchFamily="2" charset="0"/>
              </a:rPr>
              <a:t> </a:t>
            </a:r>
            <a:r>
              <a:rPr lang="en-US" sz="2800" dirty="0" err="1" smtClean="0">
                <a:solidFill>
                  <a:srgbClr val="92D050"/>
                </a:solidFill>
                <a:latin typeface="Agra-Normal" pitchFamily="2" charset="0"/>
              </a:rPr>
              <a:t>D;ksafd</a:t>
            </a:r>
            <a:r>
              <a:rPr lang="en-US" sz="2800" dirty="0" smtClean="0">
                <a:solidFill>
                  <a:srgbClr val="92D050"/>
                </a:solidFill>
                <a:latin typeface="Agra-Normal" pitchFamily="2" charset="0"/>
              </a:rPr>
              <a:t> </a:t>
            </a:r>
            <a:r>
              <a:rPr lang="en-US" sz="2800" dirty="0" err="1" smtClean="0">
                <a:solidFill>
                  <a:srgbClr val="92D050"/>
                </a:solidFill>
                <a:latin typeface="Agra-Normal" pitchFamily="2" charset="0"/>
              </a:rPr>
              <a:t>pwYgs</a:t>
            </a:r>
            <a:r>
              <a:rPr lang="en-US" sz="2800" dirty="0" smtClean="0">
                <a:solidFill>
                  <a:srgbClr val="92D050"/>
                </a:solidFill>
                <a:latin typeface="Agra-Normal" pitchFamily="2" charset="0"/>
              </a:rPr>
              <a:t> </a:t>
            </a:r>
            <a:r>
              <a:rPr lang="en-US" sz="2800" dirty="0" err="1" smtClean="0">
                <a:solidFill>
                  <a:srgbClr val="92D050"/>
                </a:solidFill>
                <a:latin typeface="Agra-Normal" pitchFamily="2" charset="0"/>
              </a:rPr>
              <a:t>ij</a:t>
            </a:r>
            <a:r>
              <a:rPr lang="en-US" sz="2800" dirty="0" smtClean="0">
                <a:solidFill>
                  <a:srgbClr val="92D050"/>
                </a:solidFill>
                <a:latin typeface="Agra-Normal" pitchFamily="2" charset="0"/>
              </a:rPr>
              <a:t> </a:t>
            </a:r>
            <a:r>
              <a:rPr lang="en-US" sz="2800" dirty="0" err="1" smtClean="0">
                <a:solidFill>
                  <a:srgbClr val="92D050"/>
                </a:solidFill>
                <a:latin typeface="Agra-Normal" pitchFamily="2" charset="0"/>
              </a:rPr>
              <a:t>jksVh</a:t>
            </a:r>
            <a:r>
              <a:rPr lang="en-US" sz="2800" dirty="0" smtClean="0">
                <a:solidFill>
                  <a:srgbClr val="92D050"/>
                </a:solidFill>
                <a:latin typeface="Agra-Normal" pitchFamily="2" charset="0"/>
              </a:rPr>
              <a:t> </a:t>
            </a:r>
            <a:r>
              <a:rPr lang="en-US" sz="2800" dirty="0" err="1" smtClean="0">
                <a:solidFill>
                  <a:srgbClr val="92D050"/>
                </a:solidFill>
                <a:latin typeface="Agra-Normal" pitchFamily="2" charset="0"/>
              </a:rPr>
              <a:t>lsadrs</a:t>
            </a:r>
            <a:r>
              <a:rPr lang="en-US" sz="2800" dirty="0" smtClean="0">
                <a:solidFill>
                  <a:srgbClr val="92D050"/>
                </a:solidFill>
                <a:latin typeface="Agra-Normal" pitchFamily="2" charset="0"/>
              </a:rPr>
              <a:t> le; </a:t>
            </a:r>
            <a:r>
              <a:rPr lang="en-US" sz="2800" dirty="0" err="1" smtClean="0">
                <a:solidFill>
                  <a:srgbClr val="92D050"/>
                </a:solidFill>
                <a:latin typeface="Agra-Normal" pitchFamily="2" charset="0"/>
              </a:rPr>
              <a:t>nknh</a:t>
            </a:r>
            <a:r>
              <a:rPr lang="en-US" sz="2800" dirty="0" smtClean="0">
                <a:solidFill>
                  <a:srgbClr val="92D050"/>
                </a:solidFill>
                <a:latin typeface="Agra-Normal" pitchFamily="2" charset="0"/>
              </a:rPr>
              <a:t> dh </a:t>
            </a:r>
            <a:r>
              <a:rPr lang="en-US" sz="2800" dirty="0" err="1" smtClean="0">
                <a:solidFill>
                  <a:srgbClr val="92D050"/>
                </a:solidFill>
                <a:latin typeface="Agra-Normal" pitchFamily="2" charset="0"/>
              </a:rPr>
              <a:t>v¡xqfy;k</a:t>
            </a:r>
            <a:r>
              <a:rPr lang="en-US" sz="2800" dirty="0" smtClean="0">
                <a:solidFill>
                  <a:srgbClr val="92D050"/>
                </a:solidFill>
                <a:latin typeface="Agra-Normal" pitchFamily="2" charset="0"/>
              </a:rPr>
              <a:t>¡                         </a:t>
            </a:r>
            <a:r>
              <a:rPr lang="en-US" sz="2800" dirty="0" err="1" smtClean="0">
                <a:solidFill>
                  <a:srgbClr val="92D050"/>
                </a:solidFill>
                <a:latin typeface="Agra-Normal" pitchFamily="2" charset="0"/>
              </a:rPr>
              <a:t>ty</a:t>
            </a:r>
            <a:r>
              <a:rPr lang="en-US" sz="2800" dirty="0">
                <a:solidFill>
                  <a:srgbClr val="92D050"/>
                </a:solidFill>
                <a:latin typeface="Agra-Normal" pitchFamily="2" charset="0"/>
              </a:rPr>
              <a:t> </a:t>
            </a:r>
            <a:r>
              <a:rPr lang="en-US" sz="2800" dirty="0" err="1">
                <a:solidFill>
                  <a:srgbClr val="92D050"/>
                </a:solidFill>
                <a:latin typeface="Agra-Normal" pitchFamily="2" charset="0"/>
              </a:rPr>
              <a:t>tkrh</a:t>
            </a:r>
            <a:r>
              <a:rPr lang="en-US" sz="2800" dirty="0">
                <a:solidFill>
                  <a:srgbClr val="92D050"/>
                </a:solidFill>
                <a:latin typeface="Agra-Normal" pitchFamily="2" charset="0"/>
              </a:rPr>
              <a:t> </a:t>
            </a:r>
            <a:r>
              <a:rPr lang="en-US" sz="2800" dirty="0" err="1">
                <a:solidFill>
                  <a:srgbClr val="92D050"/>
                </a:solidFill>
                <a:latin typeface="Agra-Normal" pitchFamily="2" charset="0"/>
              </a:rPr>
              <a:t>FkhaA</a:t>
            </a:r>
            <a:r>
              <a:rPr lang="en-US" sz="2800" dirty="0">
                <a:solidFill>
                  <a:srgbClr val="92D050"/>
                </a:solidFill>
                <a:latin typeface="Agra-Normal" pitchFamily="2" charset="0"/>
              </a:rPr>
              <a:t> </a:t>
            </a:r>
            <a:endParaRPr lang="en-US" sz="2800" dirty="0" smtClean="0">
              <a:solidFill>
                <a:srgbClr val="92D050"/>
              </a:solidFill>
              <a:latin typeface="Agra-Normal" pitchFamily="2" charset="0"/>
            </a:endParaRPr>
          </a:p>
          <a:p>
            <a:pPr marL="0" indent="0">
              <a:buNone/>
            </a:pPr>
            <a:r>
              <a:rPr lang="en-US" sz="28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gra-Normal" pitchFamily="2" charset="0"/>
              </a:rPr>
              <a:t>lHkhcPps</a:t>
            </a:r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gra-Normal" pitchFamily="2" charset="0"/>
              </a:rPr>
              <a:t> </a:t>
            </a:r>
            <a:r>
              <a:rPr lang="en-US" sz="28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gra-Normal" pitchFamily="2" charset="0"/>
              </a:rPr>
              <a:t>gkfen</a:t>
            </a:r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gra-Normal" pitchFamily="2" charset="0"/>
              </a:rPr>
              <a:t> dh </a:t>
            </a:r>
            <a:r>
              <a:rPr lang="en-US" sz="28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gra-Normal" pitchFamily="2" charset="0"/>
              </a:rPr>
              <a:t>prqjkbZ</a:t>
            </a:r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gra-Normal" pitchFamily="2" charset="0"/>
              </a:rPr>
              <a:t> </a:t>
            </a:r>
            <a:r>
              <a:rPr lang="en-US" sz="28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gra-Normal" pitchFamily="2" charset="0"/>
              </a:rPr>
              <a:t>vkSj</a:t>
            </a:r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gra-Normal" pitchFamily="2" charset="0"/>
              </a:rPr>
              <a:t> le&gt;</a:t>
            </a:r>
            <a:r>
              <a:rPr lang="en-US" sz="28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gra-Normal" pitchFamily="2" charset="0"/>
              </a:rPr>
              <a:t>nkjh</a:t>
            </a:r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gra-Normal" pitchFamily="2" charset="0"/>
              </a:rPr>
              <a:t> </a:t>
            </a:r>
            <a:r>
              <a:rPr lang="en-US" sz="28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gra-Normal" pitchFamily="2" charset="0"/>
              </a:rPr>
              <a:t>ls</a:t>
            </a:r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gra-Normal" pitchFamily="2" charset="0"/>
              </a:rPr>
              <a:t> </a:t>
            </a:r>
            <a:r>
              <a:rPr lang="en-US" sz="28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gra-Normal" pitchFamily="2" charset="0"/>
              </a:rPr>
              <a:t>izHkkfor</a:t>
            </a:r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gra-Normal" pitchFamily="2" charset="0"/>
              </a:rPr>
              <a:t> </a:t>
            </a:r>
            <a:r>
              <a:rPr lang="en-US" sz="28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gra-Normal" pitchFamily="2" charset="0"/>
              </a:rPr>
              <a:t>gksTkkrs</a:t>
            </a:r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gra-Normal" pitchFamily="2" charset="0"/>
              </a:rPr>
              <a:t> </a:t>
            </a:r>
            <a:r>
              <a:rPr lang="en-US" sz="28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gra-Normal" pitchFamily="2" charset="0"/>
              </a:rPr>
              <a:t>gSa</a:t>
            </a:r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gra-Normal" pitchFamily="2" charset="0"/>
              </a:rPr>
              <a:t> </a:t>
            </a:r>
            <a:r>
              <a:rPr lang="en-US" sz="28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gra-Normal" pitchFamily="2" charset="0"/>
              </a:rPr>
              <a:t>vkSj</a:t>
            </a:r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gra-Normal" pitchFamily="2" charset="0"/>
              </a:rPr>
              <a:t> </a:t>
            </a:r>
            <a:r>
              <a:rPr lang="en-US" sz="28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gra-Normal" pitchFamily="2" charset="0"/>
              </a:rPr>
              <a:t>gkfen</a:t>
            </a:r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gra-Normal" pitchFamily="2" charset="0"/>
              </a:rPr>
              <a:t> ds </a:t>
            </a:r>
            <a:r>
              <a:rPr lang="en-US" sz="28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gra-Normal" pitchFamily="2" charset="0"/>
              </a:rPr>
              <a:t>rhu</a:t>
            </a:r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gra-Normal" pitchFamily="2" charset="0"/>
              </a:rPr>
              <a:t> </a:t>
            </a:r>
            <a:r>
              <a:rPr lang="en-US" sz="28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gra-Normal" pitchFamily="2" charset="0"/>
              </a:rPr>
              <a:t>iSls</a:t>
            </a:r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gra-Normal" pitchFamily="2" charset="0"/>
              </a:rPr>
              <a:t> ds </a:t>
            </a:r>
            <a:r>
              <a:rPr lang="en-US" sz="28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gra-Normal" pitchFamily="2" charset="0"/>
              </a:rPr>
              <a:t>fpeVs</a:t>
            </a:r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gra-Normal" pitchFamily="2" charset="0"/>
              </a:rPr>
              <a:t> </a:t>
            </a:r>
            <a:r>
              <a:rPr lang="en-US" sz="28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gra-Normal" pitchFamily="2" charset="0"/>
              </a:rPr>
              <a:t>dks</a:t>
            </a:r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gra-Normal" pitchFamily="2" charset="0"/>
              </a:rPr>
              <a:t>          </a:t>
            </a:r>
            <a:r>
              <a:rPr lang="en-US" sz="28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gra-Normal" pitchFamily="2" charset="0"/>
              </a:rPr>
              <a:t>vius</a:t>
            </a:r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gra-Normal" pitchFamily="2" charset="0"/>
              </a:rPr>
              <a:t> f[</a:t>
            </a:r>
            <a:r>
              <a:rPr lang="en-US" sz="28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gra-Normal" pitchFamily="2" charset="0"/>
              </a:rPr>
              <a:t>kykSuksa</a:t>
            </a:r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gra-Normal" pitchFamily="2" charset="0"/>
              </a:rPr>
              <a:t> </a:t>
            </a:r>
            <a:r>
              <a:rPr lang="en-US" sz="28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gra-Normal" pitchFamily="2" charset="0"/>
              </a:rPr>
              <a:t>ls</a:t>
            </a:r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gra-Normal" pitchFamily="2" charset="0"/>
              </a:rPr>
              <a:t> </a:t>
            </a:r>
            <a:r>
              <a:rPr lang="en-US" sz="28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gra-Normal" pitchFamily="2" charset="0"/>
              </a:rPr>
              <a:t>Js"B</a:t>
            </a:r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gra-Normal" pitchFamily="2" charset="0"/>
              </a:rPr>
              <a:t> </a:t>
            </a:r>
            <a:r>
              <a:rPr lang="en-US" sz="28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gra-Normal" pitchFamily="2" charset="0"/>
              </a:rPr>
              <a:t>eku</a:t>
            </a:r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gra-Normal" pitchFamily="2" charset="0"/>
              </a:rPr>
              <a:t> </a:t>
            </a:r>
            <a:r>
              <a:rPr lang="en-US" sz="28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gra-Normal" pitchFamily="2" charset="0"/>
              </a:rPr>
              <a:t>ysrs</a:t>
            </a:r>
            <a:r>
              <a:rPr lang="en-US" sz="28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gra-Normal" pitchFamily="2" charset="0"/>
              </a:rPr>
              <a:t> </a:t>
            </a:r>
            <a:r>
              <a:rPr lang="en-US" sz="2800" dirty="0" err="1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gra-Normal" pitchFamily="2" charset="0"/>
              </a:rPr>
              <a:t>gSaA</a:t>
            </a:r>
            <a:endParaRPr lang="en-US" sz="2800" dirty="0">
              <a:solidFill>
                <a:schemeClr val="accent1">
                  <a:lumMod val="60000"/>
                  <a:lumOff val="40000"/>
                </a:schemeClr>
              </a:solidFill>
              <a:latin typeface="Agra-Normal" pitchFamily="2" charset="0"/>
            </a:endParaRPr>
          </a:p>
        </p:txBody>
      </p:sp>
      <p:pic>
        <p:nvPicPr>
          <p:cNvPr id="4" name="Picture 2" descr="http://www.tribuneindia.com/2005/20050731/spectrum/munsh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228600"/>
            <a:ext cx="26193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6183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err="1" smtClean="0">
                <a:latin typeface="Agra-Normal" pitchFamily="2" charset="0"/>
              </a:rPr>
              <a:t>fØ;kdyki</a:t>
            </a:r>
            <a:endParaRPr lang="en-US" b="1" u="sng" dirty="0">
              <a:latin typeface="Agra-Normal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en-US" dirty="0" err="1" smtClean="0">
                <a:latin typeface="Agra-Normal" pitchFamily="2" charset="0"/>
              </a:rPr>
              <a:t>bZnxkg</a:t>
            </a:r>
            <a:r>
              <a:rPr lang="en-US" dirty="0" smtClean="0">
                <a:latin typeface="Agra-Normal" pitchFamily="2" charset="0"/>
              </a:rPr>
              <a:t> </a:t>
            </a:r>
            <a:r>
              <a:rPr lang="en-US" dirty="0" err="1" smtClean="0">
                <a:latin typeface="Agra-Normal" pitchFamily="2" charset="0"/>
              </a:rPr>
              <a:t>fdls</a:t>
            </a:r>
            <a:r>
              <a:rPr lang="en-US" dirty="0" smtClean="0">
                <a:latin typeface="Agra-Normal" pitchFamily="2" charset="0"/>
              </a:rPr>
              <a:t> </a:t>
            </a:r>
            <a:r>
              <a:rPr lang="en-US" dirty="0" err="1" smtClean="0">
                <a:latin typeface="Agra-Normal" pitchFamily="2" charset="0"/>
              </a:rPr>
              <a:t>dgrs</a:t>
            </a:r>
            <a:r>
              <a:rPr lang="en-US" dirty="0" smtClean="0">
                <a:latin typeface="Agra-Normal" pitchFamily="2" charset="0"/>
              </a:rPr>
              <a:t> </a:t>
            </a:r>
            <a:r>
              <a:rPr lang="en-US" dirty="0" err="1" smtClean="0">
                <a:latin typeface="Agra-Normal" pitchFamily="2" charset="0"/>
              </a:rPr>
              <a:t>gSa</a:t>
            </a:r>
            <a:r>
              <a:rPr lang="en-US" dirty="0">
                <a:latin typeface="Agra-Normal" pitchFamily="2" charset="0"/>
              </a:rPr>
              <a:t> </a:t>
            </a:r>
            <a:r>
              <a:rPr lang="en-US" dirty="0" smtClean="0">
                <a:latin typeface="Agra-Normal" pitchFamily="2" charset="0"/>
              </a:rPr>
              <a:t>\</a:t>
            </a:r>
          </a:p>
          <a:p>
            <a:pPr marL="0" indent="0" algn="ctr">
              <a:buNone/>
            </a:pPr>
            <a:endParaRPr lang="en-US" dirty="0" smtClean="0">
              <a:latin typeface="Agra-Normal" pitchFamily="2" charset="0"/>
            </a:endParaRPr>
          </a:p>
          <a:p>
            <a:pPr marL="0" indent="0" algn="ctr">
              <a:buNone/>
            </a:pPr>
            <a:r>
              <a:rPr lang="en-US" dirty="0" err="1" smtClean="0">
                <a:latin typeface="Agra-Normal" pitchFamily="2" charset="0"/>
              </a:rPr>
              <a:t>nknh@ukuh</a:t>
            </a:r>
            <a:r>
              <a:rPr lang="en-US" dirty="0" smtClean="0">
                <a:latin typeface="Agra-Normal" pitchFamily="2" charset="0"/>
              </a:rPr>
              <a:t> </a:t>
            </a:r>
            <a:r>
              <a:rPr lang="en-US" dirty="0" err="1" smtClean="0">
                <a:latin typeface="Agra-Normal" pitchFamily="2" charset="0"/>
              </a:rPr>
              <a:t>gekjs</a:t>
            </a:r>
            <a:r>
              <a:rPr lang="en-US" dirty="0" smtClean="0">
                <a:latin typeface="Agra-Normal" pitchFamily="2" charset="0"/>
              </a:rPr>
              <a:t>  thou </a:t>
            </a:r>
            <a:r>
              <a:rPr lang="en-US" dirty="0" err="1" smtClean="0">
                <a:latin typeface="Agra-Normal" pitchFamily="2" charset="0"/>
              </a:rPr>
              <a:t>esa</a:t>
            </a:r>
            <a:r>
              <a:rPr lang="en-US" dirty="0" smtClean="0">
                <a:latin typeface="Agra-Normal" pitchFamily="2" charset="0"/>
              </a:rPr>
              <a:t> </a:t>
            </a:r>
            <a:r>
              <a:rPr lang="en-US" dirty="0" err="1" smtClean="0">
                <a:latin typeface="Agra-Normal" pitchFamily="2" charset="0"/>
              </a:rPr>
              <a:t>laLdkj</a:t>
            </a:r>
            <a:r>
              <a:rPr lang="en-US" dirty="0" smtClean="0">
                <a:latin typeface="Agra-Normal" pitchFamily="2" charset="0"/>
              </a:rPr>
              <a:t> ds </a:t>
            </a:r>
            <a:r>
              <a:rPr lang="en-US" dirty="0" err="1" smtClean="0">
                <a:latin typeface="Agra-Normal" pitchFamily="2" charset="0"/>
              </a:rPr>
              <a:t>chtcksrh</a:t>
            </a:r>
            <a:r>
              <a:rPr lang="en-US" dirty="0" smtClean="0">
                <a:latin typeface="Agra-Normal" pitchFamily="2" charset="0"/>
              </a:rPr>
              <a:t> </a:t>
            </a:r>
            <a:r>
              <a:rPr lang="en-US" dirty="0" err="1" smtClean="0">
                <a:latin typeface="Agra-Normal" pitchFamily="2" charset="0"/>
              </a:rPr>
              <a:t>gSa</a:t>
            </a:r>
            <a:r>
              <a:rPr lang="en-US" dirty="0" smtClean="0">
                <a:latin typeface="Agra-Normal" pitchFamily="2" charset="0"/>
              </a:rPr>
              <a:t>&amp; </a:t>
            </a:r>
            <a:r>
              <a:rPr lang="en-US" dirty="0" err="1" smtClean="0">
                <a:latin typeface="Agra-Normal" pitchFamily="2" charset="0"/>
              </a:rPr>
              <a:t>vius</a:t>
            </a:r>
            <a:r>
              <a:rPr lang="en-US" dirty="0" smtClean="0">
                <a:latin typeface="Agra-Normal" pitchFamily="2" charset="0"/>
              </a:rPr>
              <a:t> </a:t>
            </a:r>
            <a:r>
              <a:rPr lang="en-US" dirty="0" err="1" smtClean="0">
                <a:latin typeface="Agra-Normal" pitchFamily="2" charset="0"/>
              </a:rPr>
              <a:t>fopkj</a:t>
            </a:r>
            <a:r>
              <a:rPr lang="en-US" dirty="0" smtClean="0">
                <a:latin typeface="Agra-Normal" pitchFamily="2" charset="0"/>
              </a:rPr>
              <a:t> </a:t>
            </a:r>
            <a:r>
              <a:rPr lang="en-US" dirty="0" err="1" smtClean="0">
                <a:latin typeface="Agra-Normal" pitchFamily="2" charset="0"/>
              </a:rPr>
              <a:t>O;Dr</a:t>
            </a:r>
            <a:r>
              <a:rPr lang="en-US" dirty="0" smtClean="0">
                <a:latin typeface="Agra-Normal" pitchFamily="2" charset="0"/>
              </a:rPr>
              <a:t> </a:t>
            </a:r>
            <a:r>
              <a:rPr lang="en-US" dirty="0" err="1" smtClean="0">
                <a:latin typeface="Agra-Normal" pitchFamily="2" charset="0"/>
              </a:rPr>
              <a:t>dhft,A</a:t>
            </a:r>
            <a:endParaRPr lang="en-US" dirty="0" smtClean="0">
              <a:latin typeface="Agra-Normal" pitchFamily="2" charset="0"/>
            </a:endParaRPr>
          </a:p>
          <a:p>
            <a:pPr marL="0" indent="0" algn="ctr">
              <a:buNone/>
            </a:pPr>
            <a:endParaRPr lang="en-US" u="sng" dirty="0" smtClean="0">
              <a:latin typeface="Agra-Normal" pitchFamily="2" charset="0"/>
            </a:endParaRPr>
          </a:p>
          <a:p>
            <a:pPr marL="0" indent="0" algn="ctr">
              <a:buNone/>
            </a:pPr>
            <a:r>
              <a:rPr lang="en-US" sz="3600" u="sng" dirty="0" err="1" smtClean="0">
                <a:solidFill>
                  <a:srgbClr val="FF0000"/>
                </a:solidFill>
                <a:latin typeface="Agra-Normal" pitchFamily="2" charset="0"/>
              </a:rPr>
              <a:t>O;kdj.k</a:t>
            </a:r>
            <a:r>
              <a:rPr lang="en-US" sz="3600" u="sng" dirty="0" smtClean="0">
                <a:solidFill>
                  <a:srgbClr val="FF0000"/>
                </a:solidFill>
                <a:latin typeface="Agra-Normal" pitchFamily="2" charset="0"/>
              </a:rPr>
              <a:t> </a:t>
            </a:r>
            <a:r>
              <a:rPr lang="en-US" sz="3600" u="sng" dirty="0" err="1" smtClean="0">
                <a:solidFill>
                  <a:srgbClr val="FF0000"/>
                </a:solidFill>
                <a:latin typeface="Agra-Normal" pitchFamily="2" charset="0"/>
              </a:rPr>
              <a:t>dhckr</a:t>
            </a:r>
            <a:r>
              <a:rPr lang="en-US" sz="3600" dirty="0" smtClean="0">
                <a:latin typeface="Agra-Normal" pitchFamily="2" charset="0"/>
              </a:rPr>
              <a:t>&amp; </a:t>
            </a:r>
            <a:r>
              <a:rPr lang="en-US" dirty="0" err="1" smtClean="0">
                <a:latin typeface="Agra-Normal" pitchFamily="2" charset="0"/>
              </a:rPr>
              <a:t>ikB</a:t>
            </a:r>
            <a:r>
              <a:rPr lang="en-US" dirty="0" smtClean="0">
                <a:latin typeface="Agra-Normal" pitchFamily="2" charset="0"/>
              </a:rPr>
              <a:t> </a:t>
            </a:r>
            <a:r>
              <a:rPr lang="en-US" dirty="0" err="1" smtClean="0">
                <a:latin typeface="Agra-Normal" pitchFamily="2" charset="0"/>
              </a:rPr>
              <a:t>esa</a:t>
            </a:r>
            <a:r>
              <a:rPr lang="en-US" dirty="0" smtClean="0">
                <a:latin typeface="Agra-Normal" pitchFamily="2" charset="0"/>
              </a:rPr>
              <a:t> </a:t>
            </a:r>
            <a:r>
              <a:rPr lang="en-US" dirty="0" err="1" smtClean="0">
                <a:latin typeface="Agra-Normal" pitchFamily="2" charset="0"/>
              </a:rPr>
              <a:t>vk;s</a:t>
            </a:r>
            <a:r>
              <a:rPr lang="en-US" dirty="0" smtClean="0">
                <a:latin typeface="Agra-Normal" pitchFamily="2" charset="0"/>
              </a:rPr>
              <a:t> </a:t>
            </a:r>
            <a:r>
              <a:rPr lang="en-US" dirty="0" err="1" smtClean="0">
                <a:latin typeface="Agra-Normal" pitchFamily="2" charset="0"/>
              </a:rPr>
              <a:t>gq</a:t>
            </a:r>
            <a:r>
              <a:rPr lang="en-US" dirty="0" smtClean="0">
                <a:latin typeface="Agra-Normal" pitchFamily="2" charset="0"/>
              </a:rPr>
              <a:t>, </a:t>
            </a:r>
            <a:r>
              <a:rPr lang="en-US" dirty="0" err="1" smtClean="0">
                <a:latin typeface="Agra-Normal" pitchFamily="2" charset="0"/>
              </a:rPr>
              <a:t>eqgkojksa</a:t>
            </a:r>
            <a:r>
              <a:rPr lang="en-US" dirty="0" smtClean="0">
                <a:latin typeface="Agra-Normal" pitchFamily="2" charset="0"/>
              </a:rPr>
              <a:t> </a:t>
            </a:r>
            <a:r>
              <a:rPr lang="en-US" dirty="0" err="1" smtClean="0">
                <a:latin typeface="Agra-Normal" pitchFamily="2" charset="0"/>
              </a:rPr>
              <a:t>dks</a:t>
            </a:r>
            <a:endParaRPr lang="en-US" dirty="0" smtClean="0">
              <a:latin typeface="Agra-Normal" pitchFamily="2" charset="0"/>
            </a:endParaRPr>
          </a:p>
          <a:p>
            <a:pPr marL="0" indent="0" algn="ctr">
              <a:buNone/>
            </a:pPr>
            <a:r>
              <a:rPr lang="en-US" dirty="0" err="1" smtClean="0">
                <a:latin typeface="Agra-Normal" pitchFamily="2" charset="0"/>
              </a:rPr>
              <a:t>Nk¡Vdj</a:t>
            </a:r>
            <a:r>
              <a:rPr lang="en-US" dirty="0" smtClean="0">
                <a:latin typeface="Agra-Normal" pitchFamily="2" charset="0"/>
              </a:rPr>
              <a:t> muds </a:t>
            </a:r>
            <a:r>
              <a:rPr lang="en-US" dirty="0" err="1" smtClean="0">
                <a:latin typeface="Agra-Normal" pitchFamily="2" charset="0"/>
              </a:rPr>
              <a:t>vFkZ</a:t>
            </a:r>
            <a:r>
              <a:rPr lang="en-US" dirty="0" smtClean="0">
                <a:latin typeface="Agra-Normal" pitchFamily="2" charset="0"/>
              </a:rPr>
              <a:t> </a:t>
            </a:r>
            <a:r>
              <a:rPr lang="en-US" dirty="0" err="1" smtClean="0">
                <a:latin typeface="Agra-Normal" pitchFamily="2" charset="0"/>
              </a:rPr>
              <a:t>fyf</a:t>
            </a:r>
            <a:r>
              <a:rPr lang="en-US" dirty="0" smtClean="0">
                <a:latin typeface="Agra-Normal" pitchFamily="2" charset="0"/>
              </a:rPr>
              <a:t>[k, </a:t>
            </a:r>
            <a:r>
              <a:rPr lang="en-US" dirty="0" err="1" smtClean="0">
                <a:latin typeface="Agra-Normal" pitchFamily="2" charset="0"/>
              </a:rPr>
              <a:t>vkSj</a:t>
            </a:r>
            <a:r>
              <a:rPr lang="en-US" dirty="0" smtClean="0">
                <a:latin typeface="Agra-Normal" pitchFamily="2" charset="0"/>
              </a:rPr>
              <a:t> </a:t>
            </a:r>
            <a:r>
              <a:rPr lang="en-US" dirty="0" err="1" smtClean="0">
                <a:latin typeface="Agra-Normal" pitchFamily="2" charset="0"/>
              </a:rPr>
              <a:t>muls</a:t>
            </a:r>
            <a:r>
              <a:rPr lang="en-US" dirty="0" smtClean="0">
                <a:latin typeface="Agra-Normal" pitchFamily="2" charset="0"/>
              </a:rPr>
              <a:t> </a:t>
            </a:r>
            <a:r>
              <a:rPr lang="en-US" dirty="0" err="1" smtClean="0">
                <a:latin typeface="Agra-Normal" pitchFamily="2" charset="0"/>
              </a:rPr>
              <a:t>okD</a:t>
            </a:r>
            <a:r>
              <a:rPr lang="en-US" dirty="0" smtClean="0">
                <a:latin typeface="Agra-Normal" pitchFamily="2" charset="0"/>
              </a:rPr>
              <a:t>; </a:t>
            </a:r>
            <a:r>
              <a:rPr lang="en-US" dirty="0" err="1" smtClean="0">
                <a:latin typeface="Agra-Normal" pitchFamily="2" charset="0"/>
              </a:rPr>
              <a:t>cukb</a:t>
            </a:r>
            <a:r>
              <a:rPr lang="en-US" dirty="0">
                <a:latin typeface="Agra-Normal" pitchFamily="2" charset="0"/>
              </a:rPr>
              <a:t>,</a:t>
            </a:r>
            <a:r>
              <a:rPr lang="en-US" dirty="0" smtClean="0">
                <a:latin typeface="Agra-Normal" pitchFamily="2" charset="0"/>
              </a:rPr>
              <a:t> </a:t>
            </a:r>
          </a:p>
          <a:p>
            <a:pPr marL="0" indent="0" algn="ctr">
              <a:buNone/>
            </a:pPr>
            <a:endParaRPr lang="en-US" dirty="0">
              <a:latin typeface="Agra-Normal" pitchFamily="2" charset="0"/>
            </a:endParaRPr>
          </a:p>
          <a:p>
            <a:pPr marL="0" indent="0" algn="ctr">
              <a:buNone/>
            </a:pPr>
            <a:endParaRPr lang="en-US" dirty="0">
              <a:latin typeface="Agra-Norma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4413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359898"/>
            <a:ext cx="7467600" cy="5659902"/>
          </a:xfrm>
        </p:spPr>
        <p:txBody>
          <a:bodyPr/>
          <a:lstStyle/>
          <a:p>
            <a:r>
              <a:rPr lang="en-US" dirty="0">
                <a:latin typeface="Agra-Normal" pitchFamily="2" charset="0"/>
              </a:rPr>
              <a:t/>
            </a:r>
            <a:br>
              <a:rPr lang="en-US" dirty="0">
                <a:latin typeface="Agra-Normal" pitchFamily="2" charset="0"/>
              </a:rPr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32560" y="2133600"/>
            <a:ext cx="7482840" cy="4419600"/>
          </a:xfrm>
        </p:spPr>
        <p:txBody>
          <a:bodyPr>
            <a:normAutofit/>
          </a:bodyPr>
          <a:lstStyle/>
          <a:p>
            <a:pPr algn="ctr"/>
            <a:r>
              <a:rPr lang="en-US" sz="9600" dirty="0">
                <a:solidFill>
                  <a:srgbClr val="FFFF00"/>
                </a:solidFill>
                <a:latin typeface="Agra-Normal" pitchFamily="2" charset="0"/>
              </a:rPr>
              <a:t>/</a:t>
            </a:r>
            <a:r>
              <a:rPr lang="en-US" sz="9600" dirty="0" err="1" smtClean="0">
                <a:solidFill>
                  <a:srgbClr val="FFFF00"/>
                </a:solidFill>
                <a:latin typeface="Agra-Normal" pitchFamily="2" charset="0"/>
              </a:rPr>
              <a:t>kU</a:t>
            </a:r>
            <a:r>
              <a:rPr lang="en-US" sz="9600" dirty="0" smtClean="0">
                <a:solidFill>
                  <a:srgbClr val="FFFF00"/>
                </a:solidFill>
                <a:latin typeface="Agra-Normal" pitchFamily="2" charset="0"/>
              </a:rPr>
              <a:t> ;</a:t>
            </a:r>
            <a:r>
              <a:rPr lang="en-US" sz="9600" dirty="0" err="1" smtClean="0">
                <a:solidFill>
                  <a:srgbClr val="FFFF00"/>
                </a:solidFill>
                <a:latin typeface="Agra-Normal" pitchFamily="2" charset="0"/>
              </a:rPr>
              <a:t>okn</a:t>
            </a:r>
            <a:r>
              <a:rPr lang="en-US" sz="9600" dirty="0" smtClean="0">
                <a:solidFill>
                  <a:srgbClr val="FFFF00"/>
                </a:solidFill>
                <a:latin typeface="Agra-Normal" pitchFamily="2" charset="0"/>
              </a:rPr>
              <a:t> </a:t>
            </a:r>
          </a:p>
          <a:p>
            <a:pPr algn="ctr"/>
            <a:endParaRPr lang="en-US" sz="5400" dirty="0" smtClean="0">
              <a:solidFill>
                <a:srgbClr val="FFFF00"/>
              </a:solidFill>
              <a:latin typeface="Agra-Normal" pitchFamily="2" charset="0"/>
            </a:endParaRPr>
          </a:p>
          <a:p>
            <a:pPr algn="ctr"/>
            <a:r>
              <a:rPr lang="en-US" sz="5400" dirty="0" smtClean="0">
                <a:solidFill>
                  <a:srgbClr val="FFFF00"/>
                </a:solidFill>
                <a:latin typeface="Agra-Normal" pitchFamily="2" charset="0"/>
              </a:rPr>
              <a:t>}</a:t>
            </a:r>
            <a:r>
              <a:rPr lang="en-US" sz="5400" dirty="0" err="1" smtClean="0">
                <a:solidFill>
                  <a:srgbClr val="FFFF00"/>
                </a:solidFill>
                <a:latin typeface="Agra-Normal" pitchFamily="2" charset="0"/>
              </a:rPr>
              <a:t>kjk</a:t>
            </a:r>
            <a:r>
              <a:rPr lang="en-US" sz="5400" dirty="0" smtClean="0">
                <a:solidFill>
                  <a:srgbClr val="FFFF00"/>
                </a:solidFill>
                <a:latin typeface="Agra-Normal" pitchFamily="2" charset="0"/>
              </a:rPr>
              <a:t>        &amp; </a:t>
            </a:r>
            <a:r>
              <a:rPr lang="en-US" sz="5400" dirty="0" err="1" smtClean="0">
                <a:solidFill>
                  <a:srgbClr val="FFFF00"/>
                </a:solidFill>
                <a:latin typeface="Agra-Normal" pitchFamily="2" charset="0"/>
              </a:rPr>
              <a:t>Hkkouk</a:t>
            </a:r>
            <a:r>
              <a:rPr lang="en-US" sz="5400" dirty="0" smtClean="0">
                <a:solidFill>
                  <a:srgbClr val="FFFF00"/>
                </a:solidFill>
                <a:latin typeface="Agra-Normal" pitchFamily="2" charset="0"/>
              </a:rPr>
              <a:t>                       </a:t>
            </a:r>
            <a:r>
              <a:rPr lang="en-US" sz="5400" dirty="0">
                <a:solidFill>
                  <a:srgbClr val="FFFF00"/>
                </a:solidFill>
                <a:latin typeface="Agra-Normal" pitchFamily="2" charset="0"/>
              </a:rPr>
              <a:t> </a:t>
            </a:r>
            <a:r>
              <a:rPr lang="en-US" sz="5400" dirty="0" smtClean="0">
                <a:solidFill>
                  <a:srgbClr val="FFFF00"/>
                </a:solidFill>
                <a:latin typeface="Agra-Normal" pitchFamily="2" charset="0"/>
              </a:rPr>
              <a:t>                           </a:t>
            </a:r>
            <a:r>
              <a:rPr lang="en-US" sz="5400" dirty="0" err="1" smtClean="0">
                <a:solidFill>
                  <a:srgbClr val="FFFF00"/>
                </a:solidFill>
                <a:latin typeface="Agra-Normal" pitchFamily="2" charset="0"/>
              </a:rPr>
              <a:t>V.Mu</a:t>
            </a:r>
            <a:endParaRPr lang="en-US" sz="5400" dirty="0" smtClean="0">
              <a:solidFill>
                <a:srgbClr val="FFFF00"/>
              </a:solidFill>
              <a:latin typeface="Agra-Normal" pitchFamily="2" charset="0"/>
            </a:endParaRPr>
          </a:p>
          <a:p>
            <a:pPr algn="ctr"/>
            <a:r>
              <a:rPr lang="en-US" sz="4000" dirty="0" smtClean="0">
                <a:solidFill>
                  <a:srgbClr val="FFFF00"/>
                </a:solidFill>
                <a:latin typeface="Agra-Normal" pitchFamily="2" charset="0"/>
              </a:rPr>
              <a:t>               </a:t>
            </a:r>
            <a:r>
              <a:rPr lang="en-US" sz="4000" dirty="0" err="1" smtClean="0">
                <a:solidFill>
                  <a:srgbClr val="FFFF00"/>
                </a:solidFill>
                <a:latin typeface="Agra-Normal" pitchFamily="2" charset="0"/>
              </a:rPr>
              <a:t>fgUnh</a:t>
            </a:r>
            <a:r>
              <a:rPr lang="en-US" sz="4000" dirty="0" smtClean="0">
                <a:solidFill>
                  <a:srgbClr val="FFFF00"/>
                </a:solidFill>
                <a:latin typeface="Agra-Normal" pitchFamily="2" charset="0"/>
              </a:rPr>
              <a:t> v/;</a:t>
            </a:r>
            <a:r>
              <a:rPr lang="en-US" sz="4000" dirty="0" err="1" smtClean="0">
                <a:solidFill>
                  <a:srgbClr val="FFFF00"/>
                </a:solidFill>
                <a:latin typeface="Agra-Normal" pitchFamily="2" charset="0"/>
              </a:rPr>
              <a:t>kfidk</a:t>
            </a:r>
            <a:endParaRPr lang="en-US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5032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391</TotalTime>
  <Words>204</Words>
  <Application>Microsoft Office PowerPoint</Application>
  <PresentationFormat>On-screen Show (4:3)</PresentationFormat>
  <Paragraphs>30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Solstice</vt:lpstr>
      <vt:lpstr>Ekqa’kh izsepan</vt:lpstr>
      <vt:lpstr>                                                                               bZnxkg</vt:lpstr>
      <vt:lpstr>PowerPoint Presentation</vt:lpstr>
      <vt:lpstr>Ekqa’kh izsepUn      &amp; O;fDrRo</vt:lpstr>
      <vt:lpstr>ÑfrRo</vt:lpstr>
      <vt:lpstr>  Eakpu &amp; nwjn’kZu }kjk dgkfu;ksa ij /kkjkokfgd dk fuekZ.k  iVdFkk ys[kd&amp; Jh  xqqytkj  fQYe fuekZ.k&amp; ’krjat ds f[kykM+h]ln~~xfr</vt:lpstr>
      <vt:lpstr>bZnxkg&amp;lkjka’k </vt:lpstr>
      <vt:lpstr>fØ;kdyki</vt:lpstr>
      <vt:lpstr>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john</dc:creator>
  <cp:lastModifiedBy>Administrator</cp:lastModifiedBy>
  <cp:revision>42</cp:revision>
  <dcterms:created xsi:type="dcterms:W3CDTF">2015-07-29T15:00:22Z</dcterms:created>
  <dcterms:modified xsi:type="dcterms:W3CDTF">2016-06-26T16:05:07Z</dcterms:modified>
</cp:coreProperties>
</file>